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9" r:id="rId2"/>
    <p:sldId id="263" r:id="rId3"/>
    <p:sldId id="279" r:id="rId4"/>
    <p:sldId id="261" r:id="rId5"/>
    <p:sldId id="262" r:id="rId6"/>
    <p:sldId id="290" r:id="rId7"/>
    <p:sldId id="282" r:id="rId8"/>
    <p:sldId id="288" r:id="rId9"/>
    <p:sldId id="264" r:id="rId10"/>
    <p:sldId id="265" r:id="rId11"/>
    <p:sldId id="266" r:id="rId12"/>
    <p:sldId id="281" r:id="rId13"/>
    <p:sldId id="291" r:id="rId14"/>
    <p:sldId id="274" r:id="rId15"/>
    <p:sldId id="267" r:id="rId16"/>
    <p:sldId id="293" r:id="rId17"/>
    <p:sldId id="294" r:id="rId18"/>
    <p:sldId id="275" r:id="rId19"/>
    <p:sldId id="292" r:id="rId20"/>
    <p:sldId id="268" r:id="rId21"/>
    <p:sldId id="269" r:id="rId22"/>
    <p:sldId id="280" r:id="rId23"/>
    <p:sldId id="276" r:id="rId24"/>
    <p:sldId id="270" r:id="rId25"/>
    <p:sldId id="283" r:id="rId26"/>
    <p:sldId id="271" r:id="rId27"/>
    <p:sldId id="272" r:id="rId28"/>
    <p:sldId id="289" r:id="rId29"/>
    <p:sldId id="273" r:id="rId30"/>
    <p:sldId id="296" r:id="rId31"/>
    <p:sldId id="295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B00"/>
    <a:srgbClr val="FFFFFF"/>
    <a:srgbClr val="7EBF00"/>
    <a:srgbClr val="ACD255"/>
    <a:srgbClr val="A51417"/>
    <a:srgbClr val="6C7373"/>
    <a:srgbClr val="E1E1E1"/>
    <a:srgbClr val="566568"/>
    <a:srgbClr val="C41039"/>
    <a:srgbClr val="697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64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, Shawn" userId="fd18a426-2bd4-4221-9435-b55f7652b0e3" providerId="ADAL" clId="{6FB9BFB9-3167-41E2-95E2-044A2C117822}"/>
    <pc:docChg chg="undo custSel addSld modSld sldOrd">
      <pc:chgData name="Xiao, Shawn" userId="fd18a426-2bd4-4221-9435-b55f7652b0e3" providerId="ADAL" clId="{6FB9BFB9-3167-41E2-95E2-044A2C117822}" dt="2025-03-05T22:34:07.155" v="499" actId="20577"/>
      <pc:docMkLst>
        <pc:docMk/>
      </pc:docMkLst>
      <pc:sldChg chg="modSp mod">
        <pc:chgData name="Xiao, Shawn" userId="fd18a426-2bd4-4221-9435-b55f7652b0e3" providerId="ADAL" clId="{6FB9BFB9-3167-41E2-95E2-044A2C117822}" dt="2025-03-05T22:17:19.398" v="180" actId="20577"/>
        <pc:sldMkLst>
          <pc:docMk/>
          <pc:sldMk cId="1902404946" sldId="264"/>
        </pc:sldMkLst>
        <pc:spChg chg="mod">
          <ac:chgData name="Xiao, Shawn" userId="fd18a426-2bd4-4221-9435-b55f7652b0e3" providerId="ADAL" clId="{6FB9BFB9-3167-41E2-95E2-044A2C117822}" dt="2025-03-05T22:17:19.398" v="180" actId="20577"/>
          <ac:spMkLst>
            <pc:docMk/>
            <pc:sldMk cId="1902404946" sldId="264"/>
            <ac:spMk id="3" creationId="{6C1B8D13-A9FE-53D4-5501-5E7364AE36C4}"/>
          </ac:spMkLst>
        </pc:spChg>
      </pc:sldChg>
      <pc:sldChg chg="modSp mod">
        <pc:chgData name="Xiao, Shawn" userId="fd18a426-2bd4-4221-9435-b55f7652b0e3" providerId="ADAL" clId="{6FB9BFB9-3167-41E2-95E2-044A2C117822}" dt="2025-03-05T22:20:56.597" v="301" actId="20577"/>
        <pc:sldMkLst>
          <pc:docMk/>
          <pc:sldMk cId="2728055539" sldId="266"/>
        </pc:sldMkLst>
        <pc:spChg chg="mod">
          <ac:chgData name="Xiao, Shawn" userId="fd18a426-2bd4-4221-9435-b55f7652b0e3" providerId="ADAL" clId="{6FB9BFB9-3167-41E2-95E2-044A2C117822}" dt="2025-03-05T22:20:56.597" v="301" actId="20577"/>
          <ac:spMkLst>
            <pc:docMk/>
            <pc:sldMk cId="2728055539" sldId="266"/>
            <ac:spMk id="3" creationId="{A9698DEC-2819-BDC2-2CF6-D78E1593581E}"/>
          </ac:spMkLst>
        </pc:spChg>
      </pc:sldChg>
      <pc:sldChg chg="modSp mod">
        <pc:chgData name="Xiao, Shawn" userId="fd18a426-2bd4-4221-9435-b55f7652b0e3" providerId="ADAL" clId="{6FB9BFB9-3167-41E2-95E2-044A2C117822}" dt="2025-03-05T22:25:44.575" v="366" actId="1076"/>
        <pc:sldMkLst>
          <pc:docMk/>
          <pc:sldMk cId="4109010454" sldId="267"/>
        </pc:sldMkLst>
        <pc:spChg chg="mod">
          <ac:chgData name="Xiao, Shawn" userId="fd18a426-2bd4-4221-9435-b55f7652b0e3" providerId="ADAL" clId="{6FB9BFB9-3167-41E2-95E2-044A2C117822}" dt="2025-03-05T22:25:44.575" v="366" actId="1076"/>
          <ac:spMkLst>
            <pc:docMk/>
            <pc:sldMk cId="4109010454" sldId="267"/>
            <ac:spMk id="8" creationId="{79F3FC31-DF2F-8C31-5B6C-0A7AB78DC4D2}"/>
          </ac:spMkLst>
        </pc:spChg>
      </pc:sldChg>
      <pc:sldChg chg="modSp mod">
        <pc:chgData name="Xiao, Shawn" userId="fd18a426-2bd4-4221-9435-b55f7652b0e3" providerId="ADAL" clId="{6FB9BFB9-3167-41E2-95E2-044A2C117822}" dt="2025-03-05T22:30:10.457" v="413" actId="20577"/>
        <pc:sldMkLst>
          <pc:docMk/>
          <pc:sldMk cId="1415282487" sldId="270"/>
        </pc:sldMkLst>
        <pc:spChg chg="mod">
          <ac:chgData name="Xiao, Shawn" userId="fd18a426-2bd4-4221-9435-b55f7652b0e3" providerId="ADAL" clId="{6FB9BFB9-3167-41E2-95E2-044A2C117822}" dt="2025-03-05T22:30:10.457" v="413" actId="20577"/>
          <ac:spMkLst>
            <pc:docMk/>
            <pc:sldMk cId="1415282487" sldId="270"/>
            <ac:spMk id="3" creationId="{0446178F-A363-A3CF-2D16-755ED2FCBBA1}"/>
          </ac:spMkLst>
        </pc:spChg>
      </pc:sldChg>
      <pc:sldChg chg="modSp mod">
        <pc:chgData name="Xiao, Shawn" userId="fd18a426-2bd4-4221-9435-b55f7652b0e3" providerId="ADAL" clId="{6FB9BFB9-3167-41E2-95E2-044A2C117822}" dt="2025-03-05T22:25:35.997" v="365" actId="1076"/>
        <pc:sldMkLst>
          <pc:docMk/>
          <pc:sldMk cId="572237494" sldId="274"/>
        </pc:sldMkLst>
        <pc:spChg chg="mod">
          <ac:chgData name="Xiao, Shawn" userId="fd18a426-2bd4-4221-9435-b55f7652b0e3" providerId="ADAL" clId="{6FB9BFB9-3167-41E2-95E2-044A2C117822}" dt="2025-03-05T22:25:16.782" v="363" actId="20577"/>
          <ac:spMkLst>
            <pc:docMk/>
            <pc:sldMk cId="572237494" sldId="274"/>
            <ac:spMk id="3" creationId="{903A70CB-B2CA-CF67-E97D-BB9404A6DB2D}"/>
          </ac:spMkLst>
        </pc:spChg>
        <pc:picChg chg="mod">
          <ac:chgData name="Xiao, Shawn" userId="fd18a426-2bd4-4221-9435-b55f7652b0e3" providerId="ADAL" clId="{6FB9BFB9-3167-41E2-95E2-044A2C117822}" dt="2025-03-05T22:25:35.997" v="365" actId="1076"/>
          <ac:picMkLst>
            <pc:docMk/>
            <pc:sldMk cId="572237494" sldId="274"/>
            <ac:picMk id="5" creationId="{9E05A343-C9C2-00A1-71FD-71999BA90CC1}"/>
          </ac:picMkLst>
        </pc:picChg>
      </pc:sldChg>
      <pc:sldChg chg="ord">
        <pc:chgData name="Xiao, Shawn" userId="fd18a426-2bd4-4221-9435-b55f7652b0e3" providerId="ADAL" clId="{6FB9BFB9-3167-41E2-95E2-044A2C117822}" dt="2025-03-05T22:29:18.082" v="412"/>
        <pc:sldMkLst>
          <pc:docMk/>
          <pc:sldMk cId="3255206924" sldId="275"/>
        </pc:sldMkLst>
      </pc:sldChg>
      <pc:sldChg chg="modSp mod">
        <pc:chgData name="Xiao, Shawn" userId="fd18a426-2bd4-4221-9435-b55f7652b0e3" providerId="ADAL" clId="{6FB9BFB9-3167-41E2-95E2-044A2C117822}" dt="2025-03-05T22:31:16.212" v="425" actId="20577"/>
        <pc:sldMkLst>
          <pc:docMk/>
          <pc:sldMk cId="830751412" sldId="276"/>
        </pc:sldMkLst>
        <pc:spChg chg="mod">
          <ac:chgData name="Xiao, Shawn" userId="fd18a426-2bd4-4221-9435-b55f7652b0e3" providerId="ADAL" clId="{6FB9BFB9-3167-41E2-95E2-044A2C117822}" dt="2025-03-05T22:31:16.212" v="425" actId="20577"/>
          <ac:spMkLst>
            <pc:docMk/>
            <pc:sldMk cId="830751412" sldId="276"/>
            <ac:spMk id="3" creationId="{205E7648-CC2F-C666-B5B3-EDB64AD0C96D}"/>
          </ac:spMkLst>
        </pc:spChg>
      </pc:sldChg>
      <pc:sldChg chg="modSp mod ord">
        <pc:chgData name="Xiao, Shawn" userId="fd18a426-2bd4-4221-9435-b55f7652b0e3" providerId="ADAL" clId="{6FB9BFB9-3167-41E2-95E2-044A2C117822}" dt="2025-03-05T22:23:09.930" v="340" actId="14100"/>
        <pc:sldMkLst>
          <pc:docMk/>
          <pc:sldMk cId="2826353327" sldId="281"/>
        </pc:sldMkLst>
        <pc:picChg chg="mod">
          <ac:chgData name="Xiao, Shawn" userId="fd18a426-2bd4-4221-9435-b55f7652b0e3" providerId="ADAL" clId="{6FB9BFB9-3167-41E2-95E2-044A2C117822}" dt="2025-03-05T22:23:09.930" v="340" actId="14100"/>
          <ac:picMkLst>
            <pc:docMk/>
            <pc:sldMk cId="2826353327" sldId="281"/>
            <ac:picMk id="5" creationId="{7331C82F-91B4-A929-63CA-B8025AF93947}"/>
          </ac:picMkLst>
        </pc:picChg>
      </pc:sldChg>
      <pc:sldChg chg="modSp mod ord">
        <pc:chgData name="Xiao, Shawn" userId="fd18a426-2bd4-4221-9435-b55f7652b0e3" providerId="ADAL" clId="{6FB9BFB9-3167-41E2-95E2-044A2C117822}" dt="2025-03-05T22:34:07.155" v="499" actId="20577"/>
        <pc:sldMkLst>
          <pc:docMk/>
          <pc:sldMk cId="1439068632" sldId="283"/>
        </pc:sldMkLst>
        <pc:spChg chg="mod">
          <ac:chgData name="Xiao, Shawn" userId="fd18a426-2bd4-4221-9435-b55f7652b0e3" providerId="ADAL" clId="{6FB9BFB9-3167-41E2-95E2-044A2C117822}" dt="2025-03-05T22:34:07.155" v="499" actId="20577"/>
          <ac:spMkLst>
            <pc:docMk/>
            <pc:sldMk cId="1439068632" sldId="283"/>
            <ac:spMk id="3" creationId="{CC30C1BD-0A07-33AA-AF02-355DA03752D6}"/>
          </ac:spMkLst>
        </pc:spChg>
      </pc:sldChg>
      <pc:sldChg chg="addSp modSp new mod">
        <pc:chgData name="Xiao, Shawn" userId="fd18a426-2bd4-4221-9435-b55f7652b0e3" providerId="ADAL" clId="{6FB9BFB9-3167-41E2-95E2-044A2C117822}" dt="2025-03-05T22:16:10.179" v="162" actId="20577"/>
        <pc:sldMkLst>
          <pc:docMk/>
          <pc:sldMk cId="2275211262" sldId="290"/>
        </pc:sldMkLst>
        <pc:spChg chg="mod">
          <ac:chgData name="Xiao, Shawn" userId="fd18a426-2bd4-4221-9435-b55f7652b0e3" providerId="ADAL" clId="{6FB9BFB9-3167-41E2-95E2-044A2C117822}" dt="2025-03-05T21:59:42.096" v="1"/>
          <ac:spMkLst>
            <pc:docMk/>
            <pc:sldMk cId="2275211262" sldId="290"/>
            <ac:spMk id="2" creationId="{9510A93C-DFB2-C24E-4A83-9EE5571804CD}"/>
          </ac:spMkLst>
        </pc:spChg>
        <pc:spChg chg="mod">
          <ac:chgData name="Xiao, Shawn" userId="fd18a426-2bd4-4221-9435-b55f7652b0e3" providerId="ADAL" clId="{6FB9BFB9-3167-41E2-95E2-044A2C117822}" dt="2025-03-05T22:16:10.179" v="162" actId="20577"/>
          <ac:spMkLst>
            <pc:docMk/>
            <pc:sldMk cId="2275211262" sldId="290"/>
            <ac:spMk id="3" creationId="{4B71C363-4C68-E0E3-04D7-55D6BECB6258}"/>
          </ac:spMkLst>
        </pc:spChg>
        <pc:picChg chg="add mod">
          <ac:chgData name="Xiao, Shawn" userId="fd18a426-2bd4-4221-9435-b55f7652b0e3" providerId="ADAL" clId="{6FB9BFB9-3167-41E2-95E2-044A2C117822}" dt="2025-03-05T22:03:41.780" v="122" actId="1076"/>
          <ac:picMkLst>
            <pc:docMk/>
            <pc:sldMk cId="2275211262" sldId="290"/>
            <ac:picMk id="1026" creationId="{DB912C3F-07FC-2C64-15A0-86600EF25754}"/>
          </ac:picMkLst>
        </pc:picChg>
        <pc:picChg chg="add mod">
          <ac:chgData name="Xiao, Shawn" userId="fd18a426-2bd4-4221-9435-b55f7652b0e3" providerId="ADAL" clId="{6FB9BFB9-3167-41E2-95E2-044A2C117822}" dt="2025-03-05T22:01:26.512" v="7" actId="1076"/>
          <ac:picMkLst>
            <pc:docMk/>
            <pc:sldMk cId="2275211262" sldId="290"/>
            <ac:picMk id="1028" creationId="{EF0F0300-E709-3F3A-062D-676F3AF9FAC3}"/>
          </ac:picMkLst>
        </pc:picChg>
      </pc:sldChg>
      <pc:sldChg chg="addSp delSp modSp new mod">
        <pc:chgData name="Xiao, Shawn" userId="fd18a426-2bd4-4221-9435-b55f7652b0e3" providerId="ADAL" clId="{6FB9BFB9-3167-41E2-95E2-044A2C117822}" dt="2025-03-05T22:23:22.702" v="343" actId="1076"/>
        <pc:sldMkLst>
          <pc:docMk/>
          <pc:sldMk cId="3286853124" sldId="291"/>
        </pc:sldMkLst>
        <pc:spChg chg="mod">
          <ac:chgData name="Xiao, Shawn" userId="fd18a426-2bd4-4221-9435-b55f7652b0e3" providerId="ADAL" clId="{6FB9BFB9-3167-41E2-95E2-044A2C117822}" dt="2025-03-05T22:22:24.568" v="332" actId="20577"/>
          <ac:spMkLst>
            <pc:docMk/>
            <pc:sldMk cId="3286853124" sldId="291"/>
            <ac:spMk id="2" creationId="{433D00B2-D872-F56B-94C0-6E3AD90AB902}"/>
          </ac:spMkLst>
        </pc:spChg>
        <pc:spChg chg="add mod">
          <ac:chgData name="Xiao, Shawn" userId="fd18a426-2bd4-4221-9435-b55f7652b0e3" providerId="ADAL" clId="{6FB9BFB9-3167-41E2-95E2-044A2C117822}" dt="2025-03-05T22:23:22.702" v="343" actId="1076"/>
          <ac:spMkLst>
            <pc:docMk/>
            <pc:sldMk cId="3286853124" sldId="291"/>
            <ac:spMk id="9" creationId="{E67E0C1C-C5F4-7F49-1852-2F67867AC5B5}"/>
          </ac:spMkLst>
        </pc:spChg>
        <pc:picChg chg="add mod">
          <ac:chgData name="Xiao, Shawn" userId="fd18a426-2bd4-4221-9435-b55f7652b0e3" providerId="ADAL" clId="{6FB9BFB9-3167-41E2-95E2-044A2C117822}" dt="2025-03-05T22:23:01.049" v="339" actId="1076"/>
          <ac:picMkLst>
            <pc:docMk/>
            <pc:sldMk cId="3286853124" sldId="291"/>
            <ac:picMk id="5" creationId="{FE8C1AE9-A764-16E9-E93B-21C17CACF24E}"/>
          </ac:picMkLst>
        </pc:picChg>
        <pc:picChg chg="add mod ord">
          <ac:chgData name="Xiao, Shawn" userId="fd18a426-2bd4-4221-9435-b55f7652b0e3" providerId="ADAL" clId="{6FB9BFB9-3167-41E2-95E2-044A2C117822}" dt="2025-03-05T22:22:53.508" v="336" actId="1076"/>
          <ac:picMkLst>
            <pc:docMk/>
            <pc:sldMk cId="3286853124" sldId="291"/>
            <ac:picMk id="7" creationId="{430749F9-48DD-2992-4204-FF01C886129F}"/>
          </ac:picMkLst>
        </pc:picChg>
      </pc:sldChg>
      <pc:sldChg chg="addSp delSp modSp new mod">
        <pc:chgData name="Xiao, Shawn" userId="fd18a426-2bd4-4221-9435-b55f7652b0e3" providerId="ADAL" clId="{6FB9BFB9-3167-41E2-95E2-044A2C117822}" dt="2025-03-05T22:29:11.077" v="410" actId="1076"/>
        <pc:sldMkLst>
          <pc:docMk/>
          <pc:sldMk cId="2765985708" sldId="292"/>
        </pc:sldMkLst>
        <pc:spChg chg="mod">
          <ac:chgData name="Xiao, Shawn" userId="fd18a426-2bd4-4221-9435-b55f7652b0e3" providerId="ADAL" clId="{6FB9BFB9-3167-41E2-95E2-044A2C117822}" dt="2025-03-05T22:28:35.490" v="372"/>
          <ac:spMkLst>
            <pc:docMk/>
            <pc:sldMk cId="2765985708" sldId="292"/>
            <ac:spMk id="2" creationId="{6421B39C-411E-A601-E123-B303C58BC1E1}"/>
          </ac:spMkLst>
        </pc:spChg>
        <pc:spChg chg="add mod">
          <ac:chgData name="Xiao, Shawn" userId="fd18a426-2bd4-4221-9435-b55f7652b0e3" providerId="ADAL" clId="{6FB9BFB9-3167-41E2-95E2-044A2C117822}" dt="2025-03-05T22:28:54.695" v="404" actId="20577"/>
          <ac:spMkLst>
            <pc:docMk/>
            <pc:sldMk cId="2765985708" sldId="292"/>
            <ac:spMk id="6" creationId="{370E2231-2C59-FABA-5631-374AE24B38AA}"/>
          </ac:spMkLst>
        </pc:spChg>
        <pc:spChg chg="add mod">
          <ac:chgData name="Xiao, Shawn" userId="fd18a426-2bd4-4221-9435-b55f7652b0e3" providerId="ADAL" clId="{6FB9BFB9-3167-41E2-95E2-044A2C117822}" dt="2025-03-05T22:29:11.077" v="410" actId="1076"/>
          <ac:spMkLst>
            <pc:docMk/>
            <pc:sldMk cId="2765985708" sldId="292"/>
            <ac:spMk id="8" creationId="{EC585AB6-1A30-8E85-0EB5-258A2D180F32}"/>
          </ac:spMkLst>
        </pc:spChg>
        <pc:picChg chg="add mod ord">
          <ac:chgData name="Xiao, Shawn" userId="fd18a426-2bd4-4221-9435-b55f7652b0e3" providerId="ADAL" clId="{6FB9BFB9-3167-41E2-95E2-044A2C117822}" dt="2025-03-05T22:29:01.605" v="407" actId="1076"/>
          <ac:picMkLst>
            <pc:docMk/>
            <pc:sldMk cId="2765985708" sldId="292"/>
            <ac:picMk id="5" creationId="{F936A22E-A722-BE16-E19B-6CC78E40D0F7}"/>
          </ac:picMkLst>
        </pc:picChg>
      </pc:sldChg>
    </pc:docChg>
  </pc:docChgLst>
  <pc:docChgLst>
    <pc:chgData name="Xiao, Shawn" userId="fd18a426-2bd4-4221-9435-b55f7652b0e3" providerId="ADAL" clId="{F7FADC85-0F59-2F45-9ED7-17E0E3240D0E}"/>
    <pc:docChg chg="undo custSel modSld">
      <pc:chgData name="Xiao, Shawn" userId="fd18a426-2bd4-4221-9435-b55f7652b0e3" providerId="ADAL" clId="{F7FADC85-0F59-2F45-9ED7-17E0E3240D0E}" dt="2024-06-26T21:34:49.977" v="65" actId="20577"/>
      <pc:docMkLst>
        <pc:docMk/>
      </pc:docMkLst>
      <pc:sldChg chg="modSp">
        <pc:chgData name="Xiao, Shawn" userId="fd18a426-2bd4-4221-9435-b55f7652b0e3" providerId="ADAL" clId="{F7FADC85-0F59-2F45-9ED7-17E0E3240D0E}" dt="2024-06-26T21:34:49.977" v="65" actId="20577"/>
        <pc:sldMkLst>
          <pc:docMk/>
          <pc:sldMk cId="1902404946" sldId="264"/>
        </pc:sldMkLst>
      </pc:sldChg>
    </pc:docChg>
  </pc:docChgLst>
  <pc:docChgLst>
    <pc:chgData name="Xiao, Shawn" userId="fd18a426-2bd4-4221-9435-b55f7652b0e3" providerId="ADAL" clId="{86BDDBF3-8D32-47E8-AA03-E8A54234F108}"/>
    <pc:docChg chg="undo custSel addSld delSld modSld sldOrd">
      <pc:chgData name="Xiao, Shawn" userId="fd18a426-2bd4-4221-9435-b55f7652b0e3" providerId="ADAL" clId="{86BDDBF3-8D32-47E8-AA03-E8A54234F108}" dt="2024-06-28T18:11:32.041" v="9238" actId="20577"/>
      <pc:docMkLst>
        <pc:docMk/>
      </pc:docMkLst>
      <pc:sldChg chg="modSp mod">
        <pc:chgData name="Xiao, Shawn" userId="fd18a426-2bd4-4221-9435-b55f7652b0e3" providerId="ADAL" clId="{86BDDBF3-8D32-47E8-AA03-E8A54234F108}" dt="2024-06-17T15:11:18.906" v="104" actId="2711"/>
        <pc:sldMkLst>
          <pc:docMk/>
          <pc:sldMk cId="1584286757" sldId="259"/>
        </pc:sldMkLst>
      </pc:sldChg>
      <pc:sldChg chg="del">
        <pc:chgData name="Xiao, Shawn" userId="fd18a426-2bd4-4221-9435-b55f7652b0e3" providerId="ADAL" clId="{86BDDBF3-8D32-47E8-AA03-E8A54234F108}" dt="2024-06-17T15:11:46.992" v="107" actId="47"/>
        <pc:sldMkLst>
          <pc:docMk/>
          <pc:sldMk cId="1035593031" sldId="260"/>
        </pc:sldMkLst>
      </pc:sldChg>
      <pc:sldChg chg="addSp delSp modSp mod ord">
        <pc:chgData name="Xiao, Shawn" userId="fd18a426-2bd4-4221-9435-b55f7652b0e3" providerId="ADAL" clId="{86BDDBF3-8D32-47E8-AA03-E8A54234F108}" dt="2024-06-25T20:18:45.360" v="7408" actId="1076"/>
        <pc:sldMkLst>
          <pc:docMk/>
          <pc:sldMk cId="1183157484" sldId="261"/>
        </pc:sldMkLst>
      </pc:sldChg>
      <pc:sldChg chg="del">
        <pc:chgData name="Xiao, Shawn" userId="fd18a426-2bd4-4221-9435-b55f7652b0e3" providerId="ADAL" clId="{86BDDBF3-8D32-47E8-AA03-E8A54234F108}" dt="2024-06-17T15:11:50.847" v="108" actId="47"/>
        <pc:sldMkLst>
          <pc:docMk/>
          <pc:sldMk cId="1123038945" sldId="262"/>
        </pc:sldMkLst>
      </pc:sldChg>
      <pc:sldChg chg="addSp delSp modSp new mod">
        <pc:chgData name="Xiao, Shawn" userId="fd18a426-2bd4-4221-9435-b55f7652b0e3" providerId="ADAL" clId="{86BDDBF3-8D32-47E8-AA03-E8A54234F108}" dt="2024-06-26T18:01:45.981" v="7803" actId="20577"/>
        <pc:sldMkLst>
          <pc:docMk/>
          <pc:sldMk cId="1312276272" sldId="262"/>
        </pc:sldMkLst>
      </pc:sldChg>
      <pc:sldChg chg="new del">
        <pc:chgData name="Xiao, Shawn" userId="fd18a426-2bd4-4221-9435-b55f7652b0e3" providerId="ADAL" clId="{86BDDBF3-8D32-47E8-AA03-E8A54234F108}" dt="2024-06-17T15:31:12.488" v="222" actId="680"/>
        <pc:sldMkLst>
          <pc:docMk/>
          <pc:sldMk cId="2896229161" sldId="262"/>
        </pc:sldMkLst>
      </pc:sldChg>
      <pc:sldChg chg="modSp new mod ord">
        <pc:chgData name="Xiao, Shawn" userId="fd18a426-2bd4-4221-9435-b55f7652b0e3" providerId="ADAL" clId="{86BDDBF3-8D32-47E8-AA03-E8A54234F108}" dt="2024-06-27T20:31:36.546" v="8707" actId="15"/>
        <pc:sldMkLst>
          <pc:docMk/>
          <pc:sldMk cId="4056597992" sldId="263"/>
        </pc:sldMkLst>
      </pc:sldChg>
      <pc:sldChg chg="del">
        <pc:chgData name="Xiao, Shawn" userId="fd18a426-2bd4-4221-9435-b55f7652b0e3" providerId="ADAL" clId="{86BDDBF3-8D32-47E8-AA03-E8A54234F108}" dt="2024-06-17T15:11:51.528" v="109" actId="47"/>
        <pc:sldMkLst>
          <pc:docMk/>
          <pc:sldMk cId="4102474458" sldId="263"/>
        </pc:sldMkLst>
      </pc:sldChg>
      <pc:sldChg chg="new del">
        <pc:chgData name="Xiao, Shawn" userId="fd18a426-2bd4-4221-9435-b55f7652b0e3" providerId="ADAL" clId="{86BDDBF3-8D32-47E8-AA03-E8A54234F108}" dt="2024-06-17T16:14:32.152" v="1124" actId="47"/>
        <pc:sldMkLst>
          <pc:docMk/>
          <pc:sldMk cId="1418103637" sldId="264"/>
        </pc:sldMkLst>
      </pc:sldChg>
      <pc:sldChg chg="del">
        <pc:chgData name="Xiao, Shawn" userId="fd18a426-2bd4-4221-9435-b55f7652b0e3" providerId="ADAL" clId="{86BDDBF3-8D32-47E8-AA03-E8A54234F108}" dt="2024-06-17T15:11:51.814" v="110" actId="47"/>
        <pc:sldMkLst>
          <pc:docMk/>
          <pc:sldMk cId="1667539675" sldId="264"/>
        </pc:sldMkLst>
      </pc:sldChg>
      <pc:sldChg chg="addSp modSp new mod">
        <pc:chgData name="Xiao, Shawn" userId="fd18a426-2bd4-4221-9435-b55f7652b0e3" providerId="ADAL" clId="{86BDDBF3-8D32-47E8-AA03-E8A54234F108}" dt="2024-06-26T23:47:45.219" v="7950" actId="1076"/>
        <pc:sldMkLst>
          <pc:docMk/>
          <pc:sldMk cId="1902404946" sldId="264"/>
        </pc:sldMkLst>
      </pc:sldChg>
      <pc:sldChg chg="del">
        <pc:chgData name="Xiao, Shawn" userId="fd18a426-2bd4-4221-9435-b55f7652b0e3" providerId="ADAL" clId="{86BDDBF3-8D32-47E8-AA03-E8A54234F108}" dt="2024-06-17T15:11:52.129" v="111" actId="47"/>
        <pc:sldMkLst>
          <pc:docMk/>
          <pc:sldMk cId="51798783" sldId="265"/>
        </pc:sldMkLst>
      </pc:sldChg>
      <pc:sldChg chg="new del">
        <pc:chgData name="Xiao, Shawn" userId="fd18a426-2bd4-4221-9435-b55f7652b0e3" providerId="ADAL" clId="{86BDDBF3-8D32-47E8-AA03-E8A54234F108}" dt="2024-06-17T16:14:31.462" v="1123" actId="47"/>
        <pc:sldMkLst>
          <pc:docMk/>
          <pc:sldMk cId="188403658" sldId="265"/>
        </pc:sldMkLst>
      </pc:sldChg>
      <pc:sldChg chg="addSp delSp modSp new mod modAnim">
        <pc:chgData name="Xiao, Shawn" userId="fd18a426-2bd4-4221-9435-b55f7652b0e3" providerId="ADAL" clId="{86BDDBF3-8D32-47E8-AA03-E8A54234F108}" dt="2024-06-26T23:48:44.357" v="7996" actId="1076"/>
        <pc:sldMkLst>
          <pc:docMk/>
          <pc:sldMk cId="1847459311" sldId="265"/>
        </pc:sldMkLst>
      </pc:sldChg>
      <pc:sldChg chg="addSp delSp modSp new mod">
        <pc:chgData name="Xiao, Shawn" userId="fd18a426-2bd4-4221-9435-b55f7652b0e3" providerId="ADAL" clId="{86BDDBF3-8D32-47E8-AA03-E8A54234F108}" dt="2024-06-25T18:11:56.367" v="5838" actId="14100"/>
        <pc:sldMkLst>
          <pc:docMk/>
          <pc:sldMk cId="2728055539" sldId="266"/>
        </pc:sldMkLst>
      </pc:sldChg>
      <pc:sldChg chg="new del">
        <pc:chgData name="Xiao, Shawn" userId="fd18a426-2bd4-4221-9435-b55f7652b0e3" providerId="ADAL" clId="{86BDDBF3-8D32-47E8-AA03-E8A54234F108}" dt="2024-06-17T16:14:31.033" v="1122" actId="47"/>
        <pc:sldMkLst>
          <pc:docMk/>
          <pc:sldMk cId="4003603420" sldId="266"/>
        </pc:sldMkLst>
      </pc:sldChg>
      <pc:sldChg chg="del">
        <pc:chgData name="Xiao, Shawn" userId="fd18a426-2bd4-4221-9435-b55f7652b0e3" providerId="ADAL" clId="{86BDDBF3-8D32-47E8-AA03-E8A54234F108}" dt="2024-06-17T15:11:55.072" v="112" actId="47"/>
        <pc:sldMkLst>
          <pc:docMk/>
          <pc:sldMk cId="4190642258" sldId="266"/>
        </pc:sldMkLst>
      </pc:sldChg>
      <pc:sldChg chg="new del">
        <pc:chgData name="Xiao, Shawn" userId="fd18a426-2bd4-4221-9435-b55f7652b0e3" providerId="ADAL" clId="{86BDDBF3-8D32-47E8-AA03-E8A54234F108}" dt="2024-06-17T15:11:37.831" v="106" actId="47"/>
        <pc:sldMkLst>
          <pc:docMk/>
          <pc:sldMk cId="1244037665" sldId="267"/>
        </pc:sldMkLst>
      </pc:sldChg>
      <pc:sldChg chg="addSp delSp modSp new mod">
        <pc:chgData name="Xiao, Shawn" userId="fd18a426-2bd4-4221-9435-b55f7652b0e3" providerId="ADAL" clId="{86BDDBF3-8D32-47E8-AA03-E8A54234F108}" dt="2024-06-25T18:12:38.341" v="5840" actId="14100"/>
        <pc:sldMkLst>
          <pc:docMk/>
          <pc:sldMk cId="4109010454" sldId="267"/>
        </pc:sldMkLst>
      </pc:sldChg>
      <pc:sldChg chg="addSp modSp new mod">
        <pc:chgData name="Xiao, Shawn" userId="fd18a426-2bd4-4221-9435-b55f7652b0e3" providerId="ADAL" clId="{86BDDBF3-8D32-47E8-AA03-E8A54234F108}" dt="2024-06-17T21:37:42.097" v="3182" actId="20577"/>
        <pc:sldMkLst>
          <pc:docMk/>
          <pc:sldMk cId="3852443793" sldId="268"/>
        </pc:sldMkLst>
      </pc:sldChg>
      <pc:sldChg chg="addSp modSp new mod ord">
        <pc:chgData name="Xiao, Shawn" userId="fd18a426-2bd4-4221-9435-b55f7652b0e3" providerId="ADAL" clId="{86BDDBF3-8D32-47E8-AA03-E8A54234F108}" dt="2024-06-18T16:40:37.123" v="3304" actId="1076"/>
        <pc:sldMkLst>
          <pc:docMk/>
          <pc:sldMk cId="4063605330" sldId="269"/>
        </pc:sldMkLst>
      </pc:sldChg>
      <pc:sldChg chg="addSp modSp new mod">
        <pc:chgData name="Xiao, Shawn" userId="fd18a426-2bd4-4221-9435-b55f7652b0e3" providerId="ADAL" clId="{86BDDBF3-8D32-47E8-AA03-E8A54234F108}" dt="2024-06-27T01:39:55.902" v="8357" actId="20577"/>
        <pc:sldMkLst>
          <pc:docMk/>
          <pc:sldMk cId="1415282487" sldId="270"/>
        </pc:sldMkLst>
      </pc:sldChg>
      <pc:sldChg chg="addSp modSp new mod">
        <pc:chgData name="Xiao, Shawn" userId="fd18a426-2bd4-4221-9435-b55f7652b0e3" providerId="ADAL" clId="{86BDDBF3-8D32-47E8-AA03-E8A54234F108}" dt="2024-06-25T20:26:50.526" v="7568" actId="20577"/>
        <pc:sldMkLst>
          <pc:docMk/>
          <pc:sldMk cId="3443651075" sldId="271"/>
        </pc:sldMkLst>
      </pc:sldChg>
      <pc:sldChg chg="addSp delSp modSp new mod">
        <pc:chgData name="Xiao, Shawn" userId="fd18a426-2bd4-4221-9435-b55f7652b0e3" providerId="ADAL" clId="{86BDDBF3-8D32-47E8-AA03-E8A54234F108}" dt="2024-06-25T20:27:40.287" v="7597"/>
        <pc:sldMkLst>
          <pc:docMk/>
          <pc:sldMk cId="1385889024" sldId="272"/>
        </pc:sldMkLst>
      </pc:sldChg>
      <pc:sldChg chg="modSp new mod">
        <pc:chgData name="Xiao, Shawn" userId="fd18a426-2bd4-4221-9435-b55f7652b0e3" providerId="ADAL" clId="{86BDDBF3-8D32-47E8-AA03-E8A54234F108}" dt="2024-06-27T00:10:51.915" v="8263" actId="20577"/>
        <pc:sldMkLst>
          <pc:docMk/>
          <pc:sldMk cId="2907866477" sldId="273"/>
        </pc:sldMkLst>
      </pc:sldChg>
      <pc:sldChg chg="addSp modSp new mod">
        <pc:chgData name="Xiao, Shawn" userId="fd18a426-2bd4-4221-9435-b55f7652b0e3" providerId="ADAL" clId="{86BDDBF3-8D32-47E8-AA03-E8A54234F108}" dt="2024-06-26T23:50:41.006" v="8005" actId="20577"/>
        <pc:sldMkLst>
          <pc:docMk/>
          <pc:sldMk cId="572237494" sldId="274"/>
        </pc:sldMkLst>
      </pc:sldChg>
      <pc:sldChg chg="modSp new add del mod">
        <pc:chgData name="Xiao, Shawn" userId="fd18a426-2bd4-4221-9435-b55f7652b0e3" providerId="ADAL" clId="{86BDDBF3-8D32-47E8-AA03-E8A54234F108}" dt="2024-06-19T19:56:29.178" v="5361" actId="47"/>
        <pc:sldMkLst>
          <pc:docMk/>
          <pc:sldMk cId="2797799476" sldId="275"/>
        </pc:sldMkLst>
      </pc:sldChg>
      <pc:sldChg chg="addSp delSp modSp new mod">
        <pc:chgData name="Xiao, Shawn" userId="fd18a426-2bd4-4221-9435-b55f7652b0e3" providerId="ADAL" clId="{86BDDBF3-8D32-47E8-AA03-E8A54234F108}" dt="2024-06-26T18:23:00.113" v="7907" actId="1076"/>
        <pc:sldMkLst>
          <pc:docMk/>
          <pc:sldMk cId="3255206924" sldId="275"/>
        </pc:sldMkLst>
      </pc:sldChg>
      <pc:sldChg chg="modSp new mod">
        <pc:chgData name="Xiao, Shawn" userId="fd18a426-2bd4-4221-9435-b55f7652b0e3" providerId="ADAL" clId="{86BDDBF3-8D32-47E8-AA03-E8A54234F108}" dt="2024-06-27T00:07:57.347" v="8125" actId="20577"/>
        <pc:sldMkLst>
          <pc:docMk/>
          <pc:sldMk cId="830751412" sldId="276"/>
        </pc:sldMkLst>
      </pc:sldChg>
      <pc:sldChg chg="addSp modSp new mod ord">
        <pc:chgData name="Xiao, Shawn" userId="fd18a426-2bd4-4221-9435-b55f7652b0e3" providerId="ADAL" clId="{86BDDBF3-8D32-47E8-AA03-E8A54234F108}" dt="2024-06-27T16:00:37.152" v="8483" actId="20577"/>
        <pc:sldMkLst>
          <pc:docMk/>
          <pc:sldMk cId="2290123759" sldId="277"/>
        </pc:sldMkLst>
      </pc:sldChg>
      <pc:sldChg chg="addSp delSp modSp new mod">
        <pc:chgData name="Xiao, Shawn" userId="fd18a426-2bd4-4221-9435-b55f7652b0e3" providerId="ADAL" clId="{86BDDBF3-8D32-47E8-AA03-E8A54234F108}" dt="2024-06-27T20:14:21.903" v="8705" actId="478"/>
        <pc:sldMkLst>
          <pc:docMk/>
          <pc:sldMk cId="2281041848" sldId="278"/>
        </pc:sldMkLst>
      </pc:sldChg>
      <pc:sldChg chg="addSp delSp modSp new mod modAnim">
        <pc:chgData name="Xiao, Shawn" userId="fd18a426-2bd4-4221-9435-b55f7652b0e3" providerId="ADAL" clId="{86BDDBF3-8D32-47E8-AA03-E8A54234F108}" dt="2024-06-27T14:58:19.250" v="8415" actId="1076"/>
        <pc:sldMkLst>
          <pc:docMk/>
          <pc:sldMk cId="1257185974" sldId="279"/>
        </pc:sldMkLst>
      </pc:sldChg>
      <pc:sldChg chg="addSp modSp new mod">
        <pc:chgData name="Xiao, Shawn" userId="fd18a426-2bd4-4221-9435-b55f7652b0e3" providerId="ADAL" clId="{86BDDBF3-8D32-47E8-AA03-E8A54234F108}" dt="2024-06-25T20:25:14.354" v="7531" actId="1076"/>
        <pc:sldMkLst>
          <pc:docMk/>
          <pc:sldMk cId="365092331" sldId="280"/>
        </pc:sldMkLst>
      </pc:sldChg>
      <pc:sldChg chg="addSp delSp modSp new mod">
        <pc:chgData name="Xiao, Shawn" userId="fd18a426-2bd4-4221-9435-b55f7652b0e3" providerId="ADAL" clId="{86BDDBF3-8D32-47E8-AA03-E8A54234F108}" dt="2024-06-26T18:10:28.354" v="7823" actId="1076"/>
        <pc:sldMkLst>
          <pc:docMk/>
          <pc:sldMk cId="2826353327" sldId="281"/>
        </pc:sldMkLst>
      </pc:sldChg>
      <pc:sldChg chg="modSp add mod ord">
        <pc:chgData name="Xiao, Shawn" userId="fd18a426-2bd4-4221-9435-b55f7652b0e3" providerId="ADAL" clId="{86BDDBF3-8D32-47E8-AA03-E8A54234F108}" dt="2024-06-27T18:48:22.846" v="8612" actId="20577"/>
        <pc:sldMkLst>
          <pc:docMk/>
          <pc:sldMk cId="858217582" sldId="282"/>
        </pc:sldMkLst>
      </pc:sldChg>
      <pc:sldChg chg="addSp delSp modSp new del mod">
        <pc:chgData name="Xiao, Shawn" userId="fd18a426-2bd4-4221-9435-b55f7652b0e3" providerId="ADAL" clId="{86BDDBF3-8D32-47E8-AA03-E8A54234F108}" dt="2024-06-26T18:01:40.442" v="7801" actId="47"/>
        <pc:sldMkLst>
          <pc:docMk/>
          <pc:sldMk cId="1302074449" sldId="282"/>
        </pc:sldMkLst>
      </pc:sldChg>
      <pc:sldChg chg="addSp modSp new del mod">
        <pc:chgData name="Xiao, Shawn" userId="fd18a426-2bd4-4221-9435-b55f7652b0e3" providerId="ADAL" clId="{86BDDBF3-8D32-47E8-AA03-E8A54234F108}" dt="2024-06-26T23:54:54.712" v="8084" actId="2696"/>
        <pc:sldMkLst>
          <pc:docMk/>
          <pc:sldMk cId="3511099843" sldId="282"/>
        </pc:sldMkLst>
      </pc:sldChg>
      <pc:sldChg chg="modSp new mod ord">
        <pc:chgData name="Xiao, Shawn" userId="fd18a426-2bd4-4221-9435-b55f7652b0e3" providerId="ADAL" clId="{86BDDBF3-8D32-47E8-AA03-E8A54234F108}" dt="2024-06-28T16:06:30.936" v="8851"/>
        <pc:sldMkLst>
          <pc:docMk/>
          <pc:sldMk cId="1439068632" sldId="283"/>
        </pc:sldMkLst>
      </pc:sldChg>
      <pc:sldChg chg="addSp delSp modSp new mod">
        <pc:chgData name="Xiao, Shawn" userId="fd18a426-2bd4-4221-9435-b55f7652b0e3" providerId="ADAL" clId="{86BDDBF3-8D32-47E8-AA03-E8A54234F108}" dt="2024-06-27T15:59:14.648" v="8474" actId="20577"/>
        <pc:sldMkLst>
          <pc:docMk/>
          <pc:sldMk cId="1951770025" sldId="284"/>
        </pc:sldMkLst>
      </pc:sldChg>
      <pc:sldChg chg="modSp new del mod">
        <pc:chgData name="Xiao, Shawn" userId="fd18a426-2bd4-4221-9435-b55f7652b0e3" providerId="ADAL" clId="{86BDDBF3-8D32-47E8-AA03-E8A54234F108}" dt="2024-06-27T00:24:30.856" v="8295" actId="2696"/>
        <pc:sldMkLst>
          <pc:docMk/>
          <pc:sldMk cId="3270479301" sldId="284"/>
        </pc:sldMkLst>
      </pc:sldChg>
      <pc:sldChg chg="addSp modSp new mod">
        <pc:chgData name="Xiao, Shawn" userId="fd18a426-2bd4-4221-9435-b55f7652b0e3" providerId="ADAL" clId="{86BDDBF3-8D32-47E8-AA03-E8A54234F108}" dt="2024-06-28T18:11:32.041" v="9238" actId="20577"/>
        <pc:sldMkLst>
          <pc:docMk/>
          <pc:sldMk cId="1519882715" sldId="285"/>
        </pc:sldMkLst>
      </pc:sldChg>
      <pc:sldChg chg="modSp new mod">
        <pc:chgData name="Xiao, Shawn" userId="fd18a426-2bd4-4221-9435-b55f7652b0e3" providerId="ADAL" clId="{86BDDBF3-8D32-47E8-AA03-E8A54234F108}" dt="2024-06-28T18:06:45.731" v="9236" actId="20577"/>
        <pc:sldMkLst>
          <pc:docMk/>
          <pc:sldMk cId="2007835258" sldId="286"/>
        </pc:sldMkLst>
      </pc:sldChg>
      <pc:sldChg chg="new">
        <pc:chgData name="Xiao, Shawn" userId="fd18a426-2bd4-4221-9435-b55f7652b0e3" providerId="ADAL" clId="{86BDDBF3-8D32-47E8-AA03-E8A54234F108}" dt="2024-06-28T17:36:18.753" v="9178" actId="680"/>
        <pc:sldMkLst>
          <pc:docMk/>
          <pc:sldMk cId="3779402637" sldId="287"/>
        </pc:sldMkLst>
      </pc:sldChg>
    </pc:docChg>
  </pc:docChgLst>
  <pc:docChgLst>
    <pc:chgData name="Xiao, Shawn" userId="fd18a426-2bd4-4221-9435-b55f7652b0e3" providerId="ADAL" clId="{DE0CF742-3520-40DE-AB5B-F522C0828696}"/>
    <pc:docChg chg="undo custSel addSld delSld modSld">
      <pc:chgData name="Xiao, Shawn" userId="fd18a426-2bd4-4221-9435-b55f7652b0e3" providerId="ADAL" clId="{DE0CF742-3520-40DE-AB5B-F522C0828696}" dt="2025-02-14T14:55:05.085" v="591" actId="20577"/>
      <pc:docMkLst>
        <pc:docMk/>
      </pc:docMkLst>
      <pc:sldChg chg="modSp mod">
        <pc:chgData name="Xiao, Shawn" userId="fd18a426-2bd4-4221-9435-b55f7652b0e3" providerId="ADAL" clId="{DE0CF742-3520-40DE-AB5B-F522C0828696}" dt="2025-02-11T18:18:37.869" v="65" actId="20577"/>
        <pc:sldMkLst>
          <pc:docMk/>
          <pc:sldMk cId="1183157484" sldId="261"/>
        </pc:sldMkLst>
        <pc:spChg chg="mod">
          <ac:chgData name="Xiao, Shawn" userId="fd18a426-2bd4-4221-9435-b55f7652b0e3" providerId="ADAL" clId="{DE0CF742-3520-40DE-AB5B-F522C0828696}" dt="2025-02-11T18:18:37.869" v="65" actId="20577"/>
          <ac:spMkLst>
            <pc:docMk/>
            <pc:sldMk cId="1183157484" sldId="261"/>
            <ac:spMk id="3" creationId="{00000000-0000-0000-0000-000000000000}"/>
          </ac:spMkLst>
        </pc:spChg>
      </pc:sldChg>
      <pc:sldChg chg="modSp mod">
        <pc:chgData name="Xiao, Shawn" userId="fd18a426-2bd4-4221-9435-b55f7652b0e3" providerId="ADAL" clId="{DE0CF742-3520-40DE-AB5B-F522C0828696}" dt="2025-02-11T20:24:59.902" v="590" actId="20577"/>
        <pc:sldMkLst>
          <pc:docMk/>
          <pc:sldMk cId="4056597992" sldId="263"/>
        </pc:sldMkLst>
        <pc:spChg chg="mod">
          <ac:chgData name="Xiao, Shawn" userId="fd18a426-2bd4-4221-9435-b55f7652b0e3" providerId="ADAL" clId="{DE0CF742-3520-40DE-AB5B-F522C0828696}" dt="2025-02-11T20:24:59.902" v="590" actId="20577"/>
          <ac:spMkLst>
            <pc:docMk/>
            <pc:sldMk cId="4056597992" sldId="263"/>
            <ac:spMk id="3" creationId="{2C4F01F2-B7C0-81B2-76E8-74F49E0D1EB1}"/>
          </ac:spMkLst>
        </pc:spChg>
      </pc:sldChg>
      <pc:sldChg chg="addSp modSp mod">
        <pc:chgData name="Xiao, Shawn" userId="fd18a426-2bd4-4221-9435-b55f7652b0e3" providerId="ADAL" clId="{DE0CF742-3520-40DE-AB5B-F522C0828696}" dt="2025-02-11T18:21:53.126" v="200" actId="1076"/>
        <pc:sldMkLst>
          <pc:docMk/>
          <pc:sldMk cId="1902404946" sldId="264"/>
        </pc:sldMkLst>
        <pc:spChg chg="mod">
          <ac:chgData name="Xiao, Shawn" userId="fd18a426-2bd4-4221-9435-b55f7652b0e3" providerId="ADAL" clId="{DE0CF742-3520-40DE-AB5B-F522C0828696}" dt="2025-02-11T18:21:38.069" v="195" actId="20577"/>
          <ac:spMkLst>
            <pc:docMk/>
            <pc:sldMk cId="1902404946" sldId="264"/>
            <ac:spMk id="3" creationId="{6C1B8D13-A9FE-53D4-5501-5E7364AE36C4}"/>
          </ac:spMkLst>
        </pc:spChg>
        <pc:picChg chg="add mod">
          <ac:chgData name="Xiao, Shawn" userId="fd18a426-2bd4-4221-9435-b55f7652b0e3" providerId="ADAL" clId="{DE0CF742-3520-40DE-AB5B-F522C0828696}" dt="2025-02-11T18:21:53.126" v="200" actId="1076"/>
          <ac:picMkLst>
            <pc:docMk/>
            <pc:sldMk cId="1902404946" sldId="264"/>
            <ac:picMk id="6" creationId="{F239C573-2BC9-7EC8-266A-40416104F2E7}"/>
          </ac:picMkLst>
        </pc:picChg>
      </pc:sldChg>
      <pc:sldChg chg="addSp delSp modSp mod">
        <pc:chgData name="Xiao, Shawn" userId="fd18a426-2bd4-4221-9435-b55f7652b0e3" providerId="ADAL" clId="{DE0CF742-3520-40DE-AB5B-F522C0828696}" dt="2025-02-11T18:24:33.412" v="213" actId="1076"/>
        <pc:sldMkLst>
          <pc:docMk/>
          <pc:sldMk cId="4063605330" sldId="269"/>
        </pc:sldMkLst>
        <pc:spChg chg="mod">
          <ac:chgData name="Xiao, Shawn" userId="fd18a426-2bd4-4221-9435-b55f7652b0e3" providerId="ADAL" clId="{DE0CF742-3520-40DE-AB5B-F522C0828696}" dt="2025-02-11T18:24:30.647" v="211" actId="1076"/>
          <ac:spMkLst>
            <pc:docMk/>
            <pc:sldMk cId="4063605330" sldId="269"/>
            <ac:spMk id="3" creationId="{B7AD8F9C-DA56-7ADD-69CF-9AB50246FD81}"/>
          </ac:spMkLst>
        </pc:spChg>
        <pc:picChg chg="add mod">
          <ac:chgData name="Xiao, Shawn" userId="fd18a426-2bd4-4221-9435-b55f7652b0e3" providerId="ADAL" clId="{DE0CF742-3520-40DE-AB5B-F522C0828696}" dt="2025-02-11T18:24:33.412" v="213" actId="1076"/>
          <ac:picMkLst>
            <pc:docMk/>
            <pc:sldMk cId="4063605330" sldId="269"/>
            <ac:picMk id="6" creationId="{2C767EED-62E3-2EF2-4AE2-933931FB4EE5}"/>
          </ac:picMkLst>
        </pc:picChg>
      </pc:sldChg>
      <pc:sldChg chg="modSp mod">
        <pc:chgData name="Xiao, Shawn" userId="fd18a426-2bd4-4221-9435-b55f7652b0e3" providerId="ADAL" clId="{DE0CF742-3520-40DE-AB5B-F522C0828696}" dt="2025-02-11T18:39:25.284" v="425" actId="20577"/>
        <pc:sldMkLst>
          <pc:docMk/>
          <pc:sldMk cId="1415282487" sldId="270"/>
        </pc:sldMkLst>
        <pc:spChg chg="mod">
          <ac:chgData name="Xiao, Shawn" userId="fd18a426-2bd4-4221-9435-b55f7652b0e3" providerId="ADAL" clId="{DE0CF742-3520-40DE-AB5B-F522C0828696}" dt="2025-02-11T18:39:25.284" v="425" actId="20577"/>
          <ac:spMkLst>
            <pc:docMk/>
            <pc:sldMk cId="1415282487" sldId="270"/>
            <ac:spMk id="3" creationId="{0446178F-A363-A3CF-2D16-755ED2FCBBA1}"/>
          </ac:spMkLst>
        </pc:spChg>
        <pc:graphicFrameChg chg="mod modGraphic">
          <ac:chgData name="Xiao, Shawn" userId="fd18a426-2bd4-4221-9435-b55f7652b0e3" providerId="ADAL" clId="{DE0CF742-3520-40DE-AB5B-F522C0828696}" dt="2025-02-11T18:38:31.713" v="424" actId="20577"/>
          <ac:graphicFrameMkLst>
            <pc:docMk/>
            <pc:sldMk cId="1415282487" sldId="270"/>
            <ac:graphicFrameMk id="4" creationId="{30F36904-1D09-3F27-FFB3-9EF1702EAA80}"/>
          </ac:graphicFrameMkLst>
        </pc:graphicFrameChg>
      </pc:sldChg>
      <pc:sldChg chg="modSp mod">
        <pc:chgData name="Xiao, Shawn" userId="fd18a426-2bd4-4221-9435-b55f7652b0e3" providerId="ADAL" clId="{DE0CF742-3520-40DE-AB5B-F522C0828696}" dt="2025-02-11T18:44:30.395" v="430" actId="20577"/>
        <pc:sldMkLst>
          <pc:docMk/>
          <pc:sldMk cId="3443651075" sldId="271"/>
        </pc:sldMkLst>
        <pc:spChg chg="mod">
          <ac:chgData name="Xiao, Shawn" userId="fd18a426-2bd4-4221-9435-b55f7652b0e3" providerId="ADAL" clId="{DE0CF742-3520-40DE-AB5B-F522C0828696}" dt="2025-02-11T18:44:30.395" v="430" actId="20577"/>
          <ac:spMkLst>
            <pc:docMk/>
            <pc:sldMk cId="3443651075" sldId="271"/>
            <ac:spMk id="2" creationId="{D407DA5B-B0D4-EDC0-C9AD-F44D8BCF2FCF}"/>
          </ac:spMkLst>
        </pc:spChg>
      </pc:sldChg>
      <pc:sldChg chg="modSp mod">
        <pc:chgData name="Xiao, Shawn" userId="fd18a426-2bd4-4221-9435-b55f7652b0e3" providerId="ADAL" clId="{DE0CF742-3520-40DE-AB5B-F522C0828696}" dt="2025-02-11T18:28:45.393" v="276" actId="20577"/>
        <pc:sldMkLst>
          <pc:docMk/>
          <pc:sldMk cId="1385889024" sldId="272"/>
        </pc:sldMkLst>
        <pc:spChg chg="mod">
          <ac:chgData name="Xiao, Shawn" userId="fd18a426-2bd4-4221-9435-b55f7652b0e3" providerId="ADAL" clId="{DE0CF742-3520-40DE-AB5B-F522C0828696}" dt="2025-02-11T18:28:45.393" v="276" actId="20577"/>
          <ac:spMkLst>
            <pc:docMk/>
            <pc:sldMk cId="1385889024" sldId="272"/>
            <ac:spMk id="3" creationId="{F72DC9DA-91FE-B304-6932-99E551C9EF22}"/>
          </ac:spMkLst>
        </pc:spChg>
      </pc:sldChg>
      <pc:sldChg chg="modSp mod">
        <pc:chgData name="Xiao, Shawn" userId="fd18a426-2bd4-4221-9435-b55f7652b0e3" providerId="ADAL" clId="{DE0CF742-3520-40DE-AB5B-F522C0828696}" dt="2025-02-11T18:50:49.052" v="559" actId="20577"/>
        <pc:sldMkLst>
          <pc:docMk/>
          <pc:sldMk cId="2907866477" sldId="273"/>
        </pc:sldMkLst>
        <pc:spChg chg="mod">
          <ac:chgData name="Xiao, Shawn" userId="fd18a426-2bd4-4221-9435-b55f7652b0e3" providerId="ADAL" clId="{DE0CF742-3520-40DE-AB5B-F522C0828696}" dt="2025-02-11T18:50:49.052" v="559" actId="20577"/>
          <ac:spMkLst>
            <pc:docMk/>
            <pc:sldMk cId="2907866477" sldId="273"/>
            <ac:spMk id="3" creationId="{B040CBA5-ECF2-B73F-18A8-6ADC31D10A60}"/>
          </ac:spMkLst>
        </pc:spChg>
      </pc:sldChg>
      <pc:sldChg chg="modSp mod">
        <pc:chgData name="Xiao, Shawn" userId="fd18a426-2bd4-4221-9435-b55f7652b0e3" providerId="ADAL" clId="{DE0CF742-3520-40DE-AB5B-F522C0828696}" dt="2025-02-11T18:28:15.648" v="255" actId="20577"/>
        <pc:sldMkLst>
          <pc:docMk/>
          <pc:sldMk cId="830751412" sldId="276"/>
        </pc:sldMkLst>
        <pc:spChg chg="mod">
          <ac:chgData name="Xiao, Shawn" userId="fd18a426-2bd4-4221-9435-b55f7652b0e3" providerId="ADAL" clId="{DE0CF742-3520-40DE-AB5B-F522C0828696}" dt="2025-02-11T18:28:15.648" v="255" actId="20577"/>
          <ac:spMkLst>
            <pc:docMk/>
            <pc:sldMk cId="830751412" sldId="276"/>
            <ac:spMk id="3" creationId="{205E7648-CC2F-C666-B5B3-EDB64AD0C96D}"/>
          </ac:spMkLst>
        </pc:spChg>
      </pc:sldChg>
      <pc:sldChg chg="modSp del mod">
        <pc:chgData name="Xiao, Shawn" userId="fd18a426-2bd4-4221-9435-b55f7652b0e3" providerId="ADAL" clId="{DE0CF742-3520-40DE-AB5B-F522C0828696}" dt="2025-02-11T18:50:37.884" v="549" actId="47"/>
        <pc:sldMkLst>
          <pc:docMk/>
          <pc:sldMk cId="2281041848" sldId="278"/>
        </pc:sldMkLst>
      </pc:sldChg>
      <pc:sldChg chg="modSp mod">
        <pc:chgData name="Xiao, Shawn" userId="fd18a426-2bd4-4221-9435-b55f7652b0e3" providerId="ADAL" clId="{DE0CF742-3520-40DE-AB5B-F522C0828696}" dt="2025-02-14T14:55:05.085" v="591" actId="20577"/>
        <pc:sldMkLst>
          <pc:docMk/>
          <pc:sldMk cId="1439068632" sldId="283"/>
        </pc:sldMkLst>
        <pc:spChg chg="mod">
          <ac:chgData name="Xiao, Shawn" userId="fd18a426-2bd4-4221-9435-b55f7652b0e3" providerId="ADAL" clId="{DE0CF742-3520-40DE-AB5B-F522C0828696}" dt="2025-02-14T14:55:05.085" v="591" actId="20577"/>
          <ac:spMkLst>
            <pc:docMk/>
            <pc:sldMk cId="1439068632" sldId="283"/>
            <ac:spMk id="2" creationId="{D81766DB-4929-8873-724B-D19D853E99CF}"/>
          </ac:spMkLst>
        </pc:spChg>
        <pc:spChg chg="mod">
          <ac:chgData name="Xiao, Shawn" userId="fd18a426-2bd4-4221-9435-b55f7652b0e3" providerId="ADAL" clId="{DE0CF742-3520-40DE-AB5B-F522C0828696}" dt="2025-02-11T18:32:19.060" v="281" actId="20577"/>
          <ac:spMkLst>
            <pc:docMk/>
            <pc:sldMk cId="1439068632" sldId="283"/>
            <ac:spMk id="3" creationId="{CC30C1BD-0A07-33AA-AF02-355DA03752D6}"/>
          </ac:spMkLst>
        </pc:spChg>
      </pc:sldChg>
      <pc:sldChg chg="modSp">
        <pc:chgData name="Xiao, Shawn" userId="fd18a426-2bd4-4221-9435-b55f7652b0e3" providerId="ADAL" clId="{DE0CF742-3520-40DE-AB5B-F522C0828696}" dt="2025-02-11T18:51:02.554" v="563" actId="1076"/>
        <pc:sldMkLst>
          <pc:docMk/>
          <pc:sldMk cId="1519882715" sldId="285"/>
        </pc:sldMkLst>
        <pc:picChg chg="mod">
          <ac:chgData name="Xiao, Shawn" userId="fd18a426-2bd4-4221-9435-b55f7652b0e3" providerId="ADAL" clId="{DE0CF742-3520-40DE-AB5B-F522C0828696}" dt="2025-02-11T18:51:02.554" v="563" actId="1076"/>
          <ac:picMkLst>
            <pc:docMk/>
            <pc:sldMk cId="1519882715" sldId="285"/>
            <ac:picMk id="1028" creationId="{08CD2DFE-2FA8-8FA3-47FD-F03BEC8F8D7A}"/>
          </ac:picMkLst>
        </pc:picChg>
      </pc:sldChg>
      <pc:sldChg chg="del">
        <pc:chgData name="Xiao, Shawn" userId="fd18a426-2bd4-4221-9435-b55f7652b0e3" providerId="ADAL" clId="{DE0CF742-3520-40DE-AB5B-F522C0828696}" dt="2025-02-11T18:46:01.674" v="548" actId="47"/>
        <pc:sldMkLst>
          <pc:docMk/>
          <pc:sldMk cId="3779402637" sldId="287"/>
        </pc:sldMkLst>
      </pc:sldChg>
      <pc:sldChg chg="addSp modSp new mod">
        <pc:chgData name="Xiao, Shawn" userId="fd18a426-2bd4-4221-9435-b55f7652b0e3" providerId="ADAL" clId="{DE0CF742-3520-40DE-AB5B-F522C0828696}" dt="2025-02-11T18:20:50.663" v="135" actId="20577"/>
        <pc:sldMkLst>
          <pc:docMk/>
          <pc:sldMk cId="2700117776" sldId="288"/>
        </pc:sldMkLst>
        <pc:spChg chg="mod">
          <ac:chgData name="Xiao, Shawn" userId="fd18a426-2bd4-4221-9435-b55f7652b0e3" providerId="ADAL" clId="{DE0CF742-3520-40DE-AB5B-F522C0828696}" dt="2025-02-11T18:19:21.249" v="68" actId="14100"/>
          <ac:spMkLst>
            <pc:docMk/>
            <pc:sldMk cId="2700117776" sldId="288"/>
            <ac:spMk id="2" creationId="{63168AB8-2259-71BE-F14B-38FFB04352FF}"/>
          </ac:spMkLst>
        </pc:spChg>
        <pc:spChg chg="mod">
          <ac:chgData name="Xiao, Shawn" userId="fd18a426-2bd4-4221-9435-b55f7652b0e3" providerId="ADAL" clId="{DE0CF742-3520-40DE-AB5B-F522C0828696}" dt="2025-02-11T18:20:50.663" v="135" actId="20577"/>
          <ac:spMkLst>
            <pc:docMk/>
            <pc:sldMk cId="2700117776" sldId="288"/>
            <ac:spMk id="3" creationId="{C9966099-8334-316A-ABA7-C8CB533A0C47}"/>
          </ac:spMkLst>
        </pc:spChg>
        <pc:spChg chg="add mod">
          <ac:chgData name="Xiao, Shawn" userId="fd18a426-2bd4-4221-9435-b55f7652b0e3" providerId="ADAL" clId="{DE0CF742-3520-40DE-AB5B-F522C0828696}" dt="2025-02-11T18:20:24.225" v="97" actId="1076"/>
          <ac:spMkLst>
            <pc:docMk/>
            <pc:sldMk cId="2700117776" sldId="288"/>
            <ac:spMk id="5" creationId="{0DDD308D-9372-2920-FCC9-E014A251E9D4}"/>
          </ac:spMkLst>
        </pc:spChg>
        <pc:picChg chg="add mod">
          <ac:chgData name="Xiao, Shawn" userId="fd18a426-2bd4-4221-9435-b55f7652b0e3" providerId="ADAL" clId="{DE0CF742-3520-40DE-AB5B-F522C0828696}" dt="2025-02-11T18:20:24.940" v="98" actId="1076"/>
          <ac:picMkLst>
            <pc:docMk/>
            <pc:sldMk cId="2700117776" sldId="288"/>
            <ac:picMk id="1026" creationId="{1A5A72BC-0A45-BA8D-834E-E58A2202E34F}"/>
          </ac:picMkLst>
        </pc:picChg>
      </pc:sldChg>
      <pc:sldChg chg="addSp modSp new mod">
        <pc:chgData name="Xiao, Shawn" userId="fd18a426-2bd4-4221-9435-b55f7652b0e3" providerId="ADAL" clId="{DE0CF742-3520-40DE-AB5B-F522C0828696}" dt="2025-02-11T18:45:50.548" v="547" actId="20577"/>
        <pc:sldMkLst>
          <pc:docMk/>
          <pc:sldMk cId="2753931650" sldId="289"/>
        </pc:sldMkLst>
        <pc:spChg chg="mod">
          <ac:chgData name="Xiao, Shawn" userId="fd18a426-2bd4-4221-9435-b55f7652b0e3" providerId="ADAL" clId="{DE0CF742-3520-40DE-AB5B-F522C0828696}" dt="2025-02-11T18:32:40.642" v="283"/>
          <ac:spMkLst>
            <pc:docMk/>
            <pc:sldMk cId="2753931650" sldId="289"/>
            <ac:spMk id="2" creationId="{DA95F749-3E43-BB89-009B-ED8CE563498F}"/>
          </ac:spMkLst>
        </pc:spChg>
        <pc:spChg chg="mod">
          <ac:chgData name="Xiao, Shawn" userId="fd18a426-2bd4-4221-9435-b55f7652b0e3" providerId="ADAL" clId="{DE0CF742-3520-40DE-AB5B-F522C0828696}" dt="2025-02-11T18:45:50.548" v="547" actId="20577"/>
          <ac:spMkLst>
            <pc:docMk/>
            <pc:sldMk cId="2753931650" sldId="289"/>
            <ac:spMk id="3" creationId="{7D053338-5CFA-56F6-8C92-6B2DD606641D}"/>
          </ac:spMkLst>
        </pc:spChg>
        <pc:picChg chg="add mod">
          <ac:chgData name="Xiao, Shawn" userId="fd18a426-2bd4-4221-9435-b55f7652b0e3" providerId="ADAL" clId="{DE0CF742-3520-40DE-AB5B-F522C0828696}" dt="2025-02-11T18:45:36.934" v="502" actId="1076"/>
          <ac:picMkLst>
            <pc:docMk/>
            <pc:sldMk cId="2753931650" sldId="289"/>
            <ac:picMk id="5" creationId="{3F7E0E3E-E0A1-61BE-4640-A225B0DD25DC}"/>
          </ac:picMkLst>
        </pc:picChg>
      </pc:sldChg>
    </pc:docChg>
  </pc:docChgLst>
  <pc:docChgLst>
    <pc:chgData name="Xiao, Shawn" userId="fd18a426-2bd4-4221-9435-b55f7652b0e3" providerId="ADAL" clId="{540562D3-F17A-45E0-B5C2-11FD951D14F5}"/>
    <pc:docChg chg="undo custSel addSld delSld modSld sldOrd">
      <pc:chgData name="Xiao, Shawn" userId="fd18a426-2bd4-4221-9435-b55f7652b0e3" providerId="ADAL" clId="{540562D3-F17A-45E0-B5C2-11FD951D14F5}" dt="2025-04-19T23:27:30.729" v="2783" actId="20577"/>
      <pc:docMkLst>
        <pc:docMk/>
      </pc:docMkLst>
      <pc:sldChg chg="modSp mod">
        <pc:chgData name="Xiao, Shawn" userId="fd18a426-2bd4-4221-9435-b55f7652b0e3" providerId="ADAL" clId="{540562D3-F17A-45E0-B5C2-11FD951D14F5}" dt="2025-03-06T19:14:10.595" v="1" actId="1076"/>
        <pc:sldMkLst>
          <pc:docMk/>
          <pc:sldMk cId="1183157484" sldId="261"/>
        </pc:sldMkLst>
        <pc:picChg chg="mod">
          <ac:chgData name="Xiao, Shawn" userId="fd18a426-2bd4-4221-9435-b55f7652b0e3" providerId="ADAL" clId="{540562D3-F17A-45E0-B5C2-11FD951D14F5}" dt="2025-03-06T19:14:10.595" v="1" actId="1076"/>
          <ac:picMkLst>
            <pc:docMk/>
            <pc:sldMk cId="1183157484" sldId="261"/>
            <ac:picMk id="13" creationId="{C1473C4A-0975-E839-1E60-FB4EA8CD0E2B}"/>
          </ac:picMkLst>
        </pc:picChg>
      </pc:sldChg>
      <pc:sldChg chg="modSp mod modNotesTx">
        <pc:chgData name="Xiao, Shawn" userId="fd18a426-2bd4-4221-9435-b55f7652b0e3" providerId="ADAL" clId="{540562D3-F17A-45E0-B5C2-11FD951D14F5}" dt="2025-04-19T23:27:30.729" v="2783" actId="20577"/>
        <pc:sldMkLst>
          <pc:docMk/>
          <pc:sldMk cId="4056597992" sldId="263"/>
        </pc:sldMkLst>
        <pc:spChg chg="mod">
          <ac:chgData name="Xiao, Shawn" userId="fd18a426-2bd4-4221-9435-b55f7652b0e3" providerId="ADAL" clId="{540562D3-F17A-45E0-B5C2-11FD951D14F5}" dt="2025-03-17T15:28:46.706" v="2421" actId="20577"/>
          <ac:spMkLst>
            <pc:docMk/>
            <pc:sldMk cId="4056597992" sldId="263"/>
            <ac:spMk id="3" creationId="{2C4F01F2-B7C0-81B2-76E8-74F49E0D1EB1}"/>
          </ac:spMkLst>
        </pc:spChg>
      </pc:sldChg>
      <pc:sldChg chg="modSp mod">
        <pc:chgData name="Xiao, Shawn" userId="fd18a426-2bd4-4221-9435-b55f7652b0e3" providerId="ADAL" clId="{540562D3-F17A-45E0-B5C2-11FD951D14F5}" dt="2025-03-16T02:17:41.218" v="1522" actId="20577"/>
        <pc:sldMkLst>
          <pc:docMk/>
          <pc:sldMk cId="1902404946" sldId="264"/>
        </pc:sldMkLst>
        <pc:spChg chg="mod">
          <ac:chgData name="Xiao, Shawn" userId="fd18a426-2bd4-4221-9435-b55f7652b0e3" providerId="ADAL" clId="{540562D3-F17A-45E0-B5C2-11FD951D14F5}" dt="2025-03-16T02:17:41.218" v="1522" actId="20577"/>
          <ac:spMkLst>
            <pc:docMk/>
            <pc:sldMk cId="1902404946" sldId="264"/>
            <ac:spMk id="3" creationId="{6C1B8D13-A9FE-53D4-5501-5E7364AE36C4}"/>
          </ac:spMkLst>
        </pc:spChg>
      </pc:sldChg>
      <pc:sldChg chg="modSp mod">
        <pc:chgData name="Xiao, Shawn" userId="fd18a426-2bd4-4221-9435-b55f7652b0e3" providerId="ADAL" clId="{540562D3-F17A-45E0-B5C2-11FD951D14F5}" dt="2025-03-06T19:14:42.070" v="22" actId="20577"/>
        <pc:sldMkLst>
          <pc:docMk/>
          <pc:sldMk cId="1847459311" sldId="265"/>
        </pc:sldMkLst>
        <pc:spChg chg="mod">
          <ac:chgData name="Xiao, Shawn" userId="fd18a426-2bd4-4221-9435-b55f7652b0e3" providerId="ADAL" clId="{540562D3-F17A-45E0-B5C2-11FD951D14F5}" dt="2025-03-06T19:14:42.070" v="22" actId="20577"/>
          <ac:spMkLst>
            <pc:docMk/>
            <pc:sldMk cId="1847459311" sldId="265"/>
            <ac:spMk id="2" creationId="{0055920A-6014-983B-0D51-02530CCEA993}"/>
          </ac:spMkLst>
        </pc:spChg>
      </pc:sldChg>
      <pc:sldChg chg="modSp mod">
        <pc:chgData name="Xiao, Shawn" userId="fd18a426-2bd4-4221-9435-b55f7652b0e3" providerId="ADAL" clId="{540562D3-F17A-45E0-B5C2-11FD951D14F5}" dt="2025-03-06T19:14:56.593" v="52" actId="1076"/>
        <pc:sldMkLst>
          <pc:docMk/>
          <pc:sldMk cId="2728055539" sldId="266"/>
        </pc:sldMkLst>
        <pc:spChg chg="mod">
          <ac:chgData name="Xiao, Shawn" userId="fd18a426-2bd4-4221-9435-b55f7652b0e3" providerId="ADAL" clId="{540562D3-F17A-45E0-B5C2-11FD951D14F5}" dt="2025-03-06T19:14:50.279" v="48" actId="20577"/>
          <ac:spMkLst>
            <pc:docMk/>
            <pc:sldMk cId="2728055539" sldId="266"/>
            <ac:spMk id="2" creationId="{F14762B0-341D-04C9-F03D-73B33D0E5507}"/>
          </ac:spMkLst>
        </pc:spChg>
        <pc:spChg chg="mod">
          <ac:chgData name="Xiao, Shawn" userId="fd18a426-2bd4-4221-9435-b55f7652b0e3" providerId="ADAL" clId="{540562D3-F17A-45E0-B5C2-11FD951D14F5}" dt="2025-03-06T19:14:54.509" v="50" actId="1076"/>
          <ac:spMkLst>
            <pc:docMk/>
            <pc:sldMk cId="2728055539" sldId="266"/>
            <ac:spMk id="3" creationId="{A9698DEC-2819-BDC2-2CF6-D78E1593581E}"/>
          </ac:spMkLst>
        </pc:spChg>
        <pc:picChg chg="mod ord">
          <ac:chgData name="Xiao, Shawn" userId="fd18a426-2bd4-4221-9435-b55f7652b0e3" providerId="ADAL" clId="{540562D3-F17A-45E0-B5C2-11FD951D14F5}" dt="2025-03-06T19:14:56.593" v="52" actId="1076"/>
          <ac:picMkLst>
            <pc:docMk/>
            <pc:sldMk cId="2728055539" sldId="266"/>
            <ac:picMk id="7" creationId="{19C23477-B66B-6BC8-432F-2205A0E7DA2F}"/>
          </ac:picMkLst>
        </pc:picChg>
      </pc:sldChg>
      <pc:sldChg chg="modSp mod">
        <pc:chgData name="Xiao, Shawn" userId="fd18a426-2bd4-4221-9435-b55f7652b0e3" providerId="ADAL" clId="{540562D3-F17A-45E0-B5C2-11FD951D14F5}" dt="2025-03-06T19:15:14.919" v="72" actId="20577"/>
        <pc:sldMkLst>
          <pc:docMk/>
          <pc:sldMk cId="4109010454" sldId="267"/>
        </pc:sldMkLst>
        <pc:spChg chg="mod">
          <ac:chgData name="Xiao, Shawn" userId="fd18a426-2bd4-4221-9435-b55f7652b0e3" providerId="ADAL" clId="{540562D3-F17A-45E0-B5C2-11FD951D14F5}" dt="2025-03-06T19:15:14.919" v="72" actId="20577"/>
          <ac:spMkLst>
            <pc:docMk/>
            <pc:sldMk cId="4109010454" sldId="267"/>
            <ac:spMk id="2" creationId="{15F8357A-0C3D-8247-AD81-B4040D3C48E0}"/>
          </ac:spMkLst>
        </pc:spChg>
      </pc:sldChg>
      <pc:sldChg chg="modSp mod">
        <pc:chgData name="Xiao, Shawn" userId="fd18a426-2bd4-4221-9435-b55f7652b0e3" providerId="ADAL" clId="{540562D3-F17A-45E0-B5C2-11FD951D14F5}" dt="2025-03-16T02:27:19.133" v="2095" actId="1076"/>
        <pc:sldMkLst>
          <pc:docMk/>
          <pc:sldMk cId="3852443793" sldId="268"/>
        </pc:sldMkLst>
        <pc:spChg chg="mod">
          <ac:chgData name="Xiao, Shawn" userId="fd18a426-2bd4-4221-9435-b55f7652b0e3" providerId="ADAL" clId="{540562D3-F17A-45E0-B5C2-11FD951D14F5}" dt="2025-03-06T19:15:31.926" v="83" actId="20577"/>
          <ac:spMkLst>
            <pc:docMk/>
            <pc:sldMk cId="3852443793" sldId="268"/>
            <ac:spMk id="2" creationId="{126048D7-4A7D-BF43-BEC4-EFD569460B8B}"/>
          </ac:spMkLst>
        </pc:spChg>
        <pc:spChg chg="mod">
          <ac:chgData name="Xiao, Shawn" userId="fd18a426-2bd4-4221-9435-b55f7652b0e3" providerId="ADAL" clId="{540562D3-F17A-45E0-B5C2-11FD951D14F5}" dt="2025-03-16T02:27:17.423" v="2094" actId="20577"/>
          <ac:spMkLst>
            <pc:docMk/>
            <pc:sldMk cId="3852443793" sldId="268"/>
            <ac:spMk id="3" creationId="{EC34E735-D9C9-9709-D68B-2548ADBFB410}"/>
          </ac:spMkLst>
        </pc:spChg>
        <pc:picChg chg="mod">
          <ac:chgData name="Xiao, Shawn" userId="fd18a426-2bd4-4221-9435-b55f7652b0e3" providerId="ADAL" clId="{540562D3-F17A-45E0-B5C2-11FD951D14F5}" dt="2025-03-16T02:27:19.133" v="2095" actId="1076"/>
          <ac:picMkLst>
            <pc:docMk/>
            <pc:sldMk cId="3852443793" sldId="268"/>
            <ac:picMk id="5122" creationId="{2940DAF1-D822-9509-2C6F-0860726FA59B}"/>
          </ac:picMkLst>
        </pc:picChg>
      </pc:sldChg>
      <pc:sldChg chg="modSp mod">
        <pc:chgData name="Xiao, Shawn" userId="fd18a426-2bd4-4221-9435-b55f7652b0e3" providerId="ADAL" clId="{540562D3-F17A-45E0-B5C2-11FD951D14F5}" dt="2025-03-16T02:40:26.225" v="2338" actId="1076"/>
        <pc:sldMkLst>
          <pc:docMk/>
          <pc:sldMk cId="1415282487" sldId="270"/>
        </pc:sldMkLst>
        <pc:spChg chg="mod">
          <ac:chgData name="Xiao, Shawn" userId="fd18a426-2bd4-4221-9435-b55f7652b0e3" providerId="ADAL" clId="{540562D3-F17A-45E0-B5C2-11FD951D14F5}" dt="2025-03-16T02:31:14.028" v="2153" actId="1076"/>
          <ac:spMkLst>
            <pc:docMk/>
            <pc:sldMk cId="1415282487" sldId="270"/>
            <ac:spMk id="2" creationId="{15467457-A652-97B7-BC04-C4DDB18680BF}"/>
          </ac:spMkLst>
        </pc:spChg>
        <pc:spChg chg="mod">
          <ac:chgData name="Xiao, Shawn" userId="fd18a426-2bd4-4221-9435-b55f7652b0e3" providerId="ADAL" clId="{540562D3-F17A-45E0-B5C2-11FD951D14F5}" dt="2025-03-16T02:40:17.337" v="2337" actId="20577"/>
          <ac:spMkLst>
            <pc:docMk/>
            <pc:sldMk cId="1415282487" sldId="270"/>
            <ac:spMk id="3" creationId="{0446178F-A363-A3CF-2D16-755ED2FCBBA1}"/>
          </ac:spMkLst>
        </pc:spChg>
        <pc:graphicFrameChg chg="mod modGraphic">
          <ac:chgData name="Xiao, Shawn" userId="fd18a426-2bd4-4221-9435-b55f7652b0e3" providerId="ADAL" clId="{540562D3-F17A-45E0-B5C2-11FD951D14F5}" dt="2025-03-16T02:40:26.225" v="2338" actId="1076"/>
          <ac:graphicFrameMkLst>
            <pc:docMk/>
            <pc:sldMk cId="1415282487" sldId="270"/>
            <ac:graphicFrameMk id="4" creationId="{30F36904-1D09-3F27-FFB3-9EF1702EAA80}"/>
          </ac:graphicFrameMkLst>
        </pc:graphicFrameChg>
      </pc:sldChg>
      <pc:sldChg chg="addSp modSp mod">
        <pc:chgData name="Xiao, Shawn" userId="fd18a426-2bd4-4221-9435-b55f7652b0e3" providerId="ADAL" clId="{540562D3-F17A-45E0-B5C2-11FD951D14F5}" dt="2025-03-10T16:28:56.502" v="655" actId="14100"/>
        <pc:sldMkLst>
          <pc:docMk/>
          <pc:sldMk cId="2907866477" sldId="273"/>
        </pc:sldMkLst>
        <pc:picChg chg="add mod modCrop">
          <ac:chgData name="Xiao, Shawn" userId="fd18a426-2bd4-4221-9435-b55f7652b0e3" providerId="ADAL" clId="{540562D3-F17A-45E0-B5C2-11FD951D14F5}" dt="2025-03-10T16:28:56.502" v="655" actId="14100"/>
          <ac:picMkLst>
            <pc:docMk/>
            <pc:sldMk cId="2907866477" sldId="273"/>
            <ac:picMk id="6" creationId="{47AA48E4-81AF-E960-3759-E9CC47396911}"/>
          </ac:picMkLst>
        </pc:picChg>
      </pc:sldChg>
      <pc:sldChg chg="modSp mod">
        <pc:chgData name="Xiao, Shawn" userId="fd18a426-2bd4-4221-9435-b55f7652b0e3" providerId="ADAL" clId="{540562D3-F17A-45E0-B5C2-11FD951D14F5}" dt="2025-03-06T19:15:22.892" v="75"/>
        <pc:sldMkLst>
          <pc:docMk/>
          <pc:sldMk cId="3255206924" sldId="275"/>
        </pc:sldMkLst>
        <pc:spChg chg="mod">
          <ac:chgData name="Xiao, Shawn" userId="fd18a426-2bd4-4221-9435-b55f7652b0e3" providerId="ADAL" clId="{540562D3-F17A-45E0-B5C2-11FD951D14F5}" dt="2025-03-06T19:15:22.892" v="75"/>
          <ac:spMkLst>
            <pc:docMk/>
            <pc:sldMk cId="3255206924" sldId="275"/>
            <ac:spMk id="4" creationId="{221E2001-05CE-FD66-A523-7150275C0FDF}"/>
          </ac:spMkLst>
        </pc:spChg>
      </pc:sldChg>
      <pc:sldChg chg="modSp mod ord">
        <pc:chgData name="Xiao, Shawn" userId="fd18a426-2bd4-4221-9435-b55f7652b0e3" providerId="ADAL" clId="{540562D3-F17A-45E0-B5C2-11FD951D14F5}" dt="2025-03-16T02:38:39.494" v="2334" actId="20577"/>
        <pc:sldMkLst>
          <pc:docMk/>
          <pc:sldMk cId="830751412" sldId="276"/>
        </pc:sldMkLst>
        <pc:spChg chg="mod">
          <ac:chgData name="Xiao, Shawn" userId="fd18a426-2bd4-4221-9435-b55f7652b0e3" providerId="ADAL" clId="{540562D3-F17A-45E0-B5C2-11FD951D14F5}" dt="2025-03-16T02:38:39.494" v="2334" actId="20577"/>
          <ac:spMkLst>
            <pc:docMk/>
            <pc:sldMk cId="830751412" sldId="276"/>
            <ac:spMk id="3" creationId="{205E7648-CC2F-C666-B5B3-EDB64AD0C96D}"/>
          </ac:spMkLst>
        </pc:spChg>
      </pc:sldChg>
      <pc:sldChg chg="del">
        <pc:chgData name="Xiao, Shawn" userId="fd18a426-2bd4-4221-9435-b55f7652b0e3" providerId="ADAL" clId="{540562D3-F17A-45E0-B5C2-11FD951D14F5}" dt="2025-03-10T16:27:57.510" v="647" actId="47"/>
        <pc:sldMkLst>
          <pc:docMk/>
          <pc:sldMk cId="2290123759" sldId="277"/>
        </pc:sldMkLst>
      </pc:sldChg>
      <pc:sldChg chg="modSp mod">
        <pc:chgData name="Xiao, Shawn" userId="fd18a426-2bd4-4221-9435-b55f7652b0e3" providerId="ADAL" clId="{540562D3-F17A-45E0-B5C2-11FD951D14F5}" dt="2025-04-02T03:51:09.953" v="2583" actId="20577"/>
        <pc:sldMkLst>
          <pc:docMk/>
          <pc:sldMk cId="1257185974" sldId="279"/>
        </pc:sldMkLst>
        <pc:spChg chg="mod">
          <ac:chgData name="Xiao, Shawn" userId="fd18a426-2bd4-4221-9435-b55f7652b0e3" providerId="ADAL" clId="{540562D3-F17A-45E0-B5C2-11FD951D14F5}" dt="2025-04-02T03:51:09.953" v="2583" actId="20577"/>
          <ac:spMkLst>
            <pc:docMk/>
            <pc:sldMk cId="1257185974" sldId="279"/>
            <ac:spMk id="3" creationId="{FEBDECE7-8366-E77C-8013-CAE82AA7B2A7}"/>
          </ac:spMkLst>
        </pc:spChg>
      </pc:sldChg>
      <pc:sldChg chg="modSp mod">
        <pc:chgData name="Xiao, Shawn" userId="fd18a426-2bd4-4221-9435-b55f7652b0e3" providerId="ADAL" clId="{540562D3-F17A-45E0-B5C2-11FD951D14F5}" dt="2025-03-16T02:14:33.952" v="1422" actId="20577"/>
        <pc:sldMkLst>
          <pc:docMk/>
          <pc:sldMk cId="858217582" sldId="282"/>
        </pc:sldMkLst>
        <pc:spChg chg="mod">
          <ac:chgData name="Xiao, Shawn" userId="fd18a426-2bd4-4221-9435-b55f7652b0e3" providerId="ADAL" clId="{540562D3-F17A-45E0-B5C2-11FD951D14F5}" dt="2025-03-16T02:14:33.952" v="1422" actId="20577"/>
          <ac:spMkLst>
            <pc:docMk/>
            <pc:sldMk cId="858217582" sldId="282"/>
            <ac:spMk id="3" creationId="{2305ECA7-A998-A0CC-D4FA-F380D6CD33C3}"/>
          </ac:spMkLst>
        </pc:spChg>
      </pc:sldChg>
      <pc:sldChg chg="addSp delSp modSp mod">
        <pc:chgData name="Xiao, Shawn" userId="fd18a426-2bd4-4221-9435-b55f7652b0e3" providerId="ADAL" clId="{540562D3-F17A-45E0-B5C2-11FD951D14F5}" dt="2025-03-16T02:41:52.775" v="2359" actId="1076"/>
        <pc:sldMkLst>
          <pc:docMk/>
          <pc:sldMk cId="1439068632" sldId="283"/>
        </pc:sldMkLst>
        <pc:spChg chg="mod">
          <ac:chgData name="Xiao, Shawn" userId="fd18a426-2bd4-4221-9435-b55f7652b0e3" providerId="ADAL" clId="{540562D3-F17A-45E0-B5C2-11FD951D14F5}" dt="2025-03-16T02:40:45.051" v="2340" actId="404"/>
          <ac:spMkLst>
            <pc:docMk/>
            <pc:sldMk cId="1439068632" sldId="283"/>
            <ac:spMk id="3" creationId="{CC30C1BD-0A07-33AA-AF02-355DA03752D6}"/>
          </ac:spMkLst>
        </pc:spChg>
        <pc:graphicFrameChg chg="add mod modGraphic">
          <ac:chgData name="Xiao, Shawn" userId="fd18a426-2bd4-4221-9435-b55f7652b0e3" providerId="ADAL" clId="{540562D3-F17A-45E0-B5C2-11FD951D14F5}" dt="2025-03-16T02:41:52.775" v="2359" actId="1076"/>
          <ac:graphicFrameMkLst>
            <pc:docMk/>
            <pc:sldMk cId="1439068632" sldId="283"/>
            <ac:graphicFrameMk id="5" creationId="{C40199B5-0EC6-4CC7-4A21-3DB8C81DBA89}"/>
          </ac:graphicFrameMkLst>
        </pc:graphicFrameChg>
      </pc:sldChg>
      <pc:sldChg chg="del">
        <pc:chgData name="Xiao, Shawn" userId="fd18a426-2bd4-4221-9435-b55f7652b0e3" providerId="ADAL" clId="{540562D3-F17A-45E0-B5C2-11FD951D14F5}" dt="2025-03-10T16:27:59.656" v="648" actId="47"/>
        <pc:sldMkLst>
          <pc:docMk/>
          <pc:sldMk cId="1951770025" sldId="284"/>
        </pc:sldMkLst>
      </pc:sldChg>
      <pc:sldChg chg="modSp">
        <pc:chgData name="Xiao, Shawn" userId="fd18a426-2bd4-4221-9435-b55f7652b0e3" providerId="ADAL" clId="{540562D3-F17A-45E0-B5C2-11FD951D14F5}" dt="2025-03-16T02:14:49.880" v="1423" actId="14100"/>
        <pc:sldMkLst>
          <pc:docMk/>
          <pc:sldMk cId="2700117776" sldId="288"/>
        </pc:sldMkLst>
        <pc:picChg chg="mod">
          <ac:chgData name="Xiao, Shawn" userId="fd18a426-2bd4-4221-9435-b55f7652b0e3" providerId="ADAL" clId="{540562D3-F17A-45E0-B5C2-11FD951D14F5}" dt="2025-03-16T02:14:49.880" v="1423" actId="14100"/>
          <ac:picMkLst>
            <pc:docMk/>
            <pc:sldMk cId="2700117776" sldId="288"/>
            <ac:picMk id="1026" creationId="{1A5A72BC-0A45-BA8D-834E-E58A2202E34F}"/>
          </ac:picMkLst>
        </pc:picChg>
      </pc:sldChg>
      <pc:sldChg chg="modSp mod">
        <pc:chgData name="Xiao, Shawn" userId="fd18a426-2bd4-4221-9435-b55f7652b0e3" providerId="ADAL" clId="{540562D3-F17A-45E0-B5C2-11FD951D14F5}" dt="2025-03-16T02:46:22.750" v="2361" actId="1076"/>
        <pc:sldMkLst>
          <pc:docMk/>
          <pc:sldMk cId="2753931650" sldId="289"/>
        </pc:sldMkLst>
        <pc:spChg chg="mod">
          <ac:chgData name="Xiao, Shawn" userId="fd18a426-2bd4-4221-9435-b55f7652b0e3" providerId="ADAL" clId="{540562D3-F17A-45E0-B5C2-11FD951D14F5}" dt="2025-03-16T02:46:14.437" v="2360" actId="404"/>
          <ac:spMkLst>
            <pc:docMk/>
            <pc:sldMk cId="2753931650" sldId="289"/>
            <ac:spMk id="3" creationId="{7D053338-5CFA-56F6-8C92-6B2DD606641D}"/>
          </ac:spMkLst>
        </pc:spChg>
        <pc:picChg chg="mod">
          <ac:chgData name="Xiao, Shawn" userId="fd18a426-2bd4-4221-9435-b55f7652b0e3" providerId="ADAL" clId="{540562D3-F17A-45E0-B5C2-11FD951D14F5}" dt="2025-03-16T02:46:22.750" v="2361" actId="1076"/>
          <ac:picMkLst>
            <pc:docMk/>
            <pc:sldMk cId="2753931650" sldId="289"/>
            <ac:picMk id="5" creationId="{3F7E0E3E-E0A1-61BE-4640-A225B0DD25DC}"/>
          </ac:picMkLst>
        </pc:picChg>
      </pc:sldChg>
      <pc:sldChg chg="modSp mod">
        <pc:chgData name="Xiao, Shawn" userId="fd18a426-2bd4-4221-9435-b55f7652b0e3" providerId="ADAL" clId="{540562D3-F17A-45E0-B5C2-11FD951D14F5}" dt="2025-04-09T16:17:36.549" v="2692" actId="1076"/>
        <pc:sldMkLst>
          <pc:docMk/>
          <pc:sldMk cId="3286853124" sldId="291"/>
        </pc:sldMkLst>
        <pc:picChg chg="mod">
          <ac:chgData name="Xiao, Shawn" userId="fd18a426-2bd4-4221-9435-b55f7652b0e3" providerId="ADAL" clId="{540562D3-F17A-45E0-B5C2-11FD951D14F5}" dt="2025-04-09T16:17:36.549" v="2692" actId="1076"/>
          <ac:picMkLst>
            <pc:docMk/>
            <pc:sldMk cId="3286853124" sldId="291"/>
            <ac:picMk id="7" creationId="{430749F9-48DD-2992-4204-FF01C886129F}"/>
          </ac:picMkLst>
        </pc:picChg>
      </pc:sldChg>
      <pc:sldChg chg="modSp mod">
        <pc:chgData name="Xiao, Shawn" userId="fd18a426-2bd4-4221-9435-b55f7652b0e3" providerId="ADAL" clId="{540562D3-F17A-45E0-B5C2-11FD951D14F5}" dt="2025-03-16T02:19:30.806" v="1619" actId="1076"/>
        <pc:sldMkLst>
          <pc:docMk/>
          <pc:sldMk cId="2765985708" sldId="292"/>
        </pc:sldMkLst>
        <pc:spChg chg="mod">
          <ac:chgData name="Xiao, Shawn" userId="fd18a426-2bd4-4221-9435-b55f7652b0e3" providerId="ADAL" clId="{540562D3-F17A-45E0-B5C2-11FD951D14F5}" dt="2025-03-06T19:15:27.129" v="78"/>
          <ac:spMkLst>
            <pc:docMk/>
            <pc:sldMk cId="2765985708" sldId="292"/>
            <ac:spMk id="2" creationId="{6421B39C-411E-A601-E123-B303C58BC1E1}"/>
          </ac:spMkLst>
        </pc:spChg>
        <pc:spChg chg="mod">
          <ac:chgData name="Xiao, Shawn" userId="fd18a426-2bd4-4221-9435-b55f7652b0e3" providerId="ADAL" clId="{540562D3-F17A-45E0-B5C2-11FD951D14F5}" dt="2025-03-16T02:19:18.980" v="1618" actId="20577"/>
          <ac:spMkLst>
            <pc:docMk/>
            <pc:sldMk cId="2765985708" sldId="292"/>
            <ac:spMk id="6" creationId="{370E2231-2C59-FABA-5631-374AE24B38AA}"/>
          </ac:spMkLst>
        </pc:spChg>
        <pc:picChg chg="mod">
          <ac:chgData name="Xiao, Shawn" userId="fd18a426-2bd4-4221-9435-b55f7652b0e3" providerId="ADAL" clId="{540562D3-F17A-45E0-B5C2-11FD951D14F5}" dt="2025-03-16T02:19:30.806" v="1619" actId="1076"/>
          <ac:picMkLst>
            <pc:docMk/>
            <pc:sldMk cId="2765985708" sldId="292"/>
            <ac:picMk id="5" creationId="{F936A22E-A722-BE16-E19B-6CC78E40D0F7}"/>
          </ac:picMkLst>
        </pc:picChg>
      </pc:sldChg>
      <pc:sldChg chg="modSp new mod">
        <pc:chgData name="Xiao, Shawn" userId="fd18a426-2bd4-4221-9435-b55f7652b0e3" providerId="ADAL" clId="{540562D3-F17A-45E0-B5C2-11FD951D14F5}" dt="2025-03-16T02:25:45.599" v="2028" actId="20577"/>
        <pc:sldMkLst>
          <pc:docMk/>
          <pc:sldMk cId="2409716674" sldId="293"/>
        </pc:sldMkLst>
        <pc:spChg chg="mod">
          <ac:chgData name="Xiao, Shawn" userId="fd18a426-2bd4-4221-9435-b55f7652b0e3" providerId="ADAL" clId="{540562D3-F17A-45E0-B5C2-11FD951D14F5}" dt="2025-03-16T02:09:32.968" v="1265" actId="20577"/>
          <ac:spMkLst>
            <pc:docMk/>
            <pc:sldMk cId="2409716674" sldId="293"/>
            <ac:spMk id="2" creationId="{10BC377F-98E5-DD23-FC8C-ACD082FA599B}"/>
          </ac:spMkLst>
        </pc:spChg>
        <pc:spChg chg="mod">
          <ac:chgData name="Xiao, Shawn" userId="fd18a426-2bd4-4221-9435-b55f7652b0e3" providerId="ADAL" clId="{540562D3-F17A-45E0-B5C2-11FD951D14F5}" dt="2025-03-16T02:25:45.599" v="2028" actId="20577"/>
          <ac:spMkLst>
            <pc:docMk/>
            <pc:sldMk cId="2409716674" sldId="293"/>
            <ac:spMk id="3" creationId="{C95B3654-83E2-E95C-72A7-0F5C7477A07B}"/>
          </ac:spMkLst>
        </pc:spChg>
      </pc:sldChg>
      <pc:sldChg chg="addSp delSp modSp new mod">
        <pc:chgData name="Xiao, Shawn" userId="fd18a426-2bd4-4221-9435-b55f7652b0e3" providerId="ADAL" clId="{540562D3-F17A-45E0-B5C2-11FD951D14F5}" dt="2025-03-16T14:36:51.439" v="2419" actId="1076"/>
        <pc:sldMkLst>
          <pc:docMk/>
          <pc:sldMk cId="658471893" sldId="294"/>
        </pc:sldMkLst>
        <pc:spChg chg="mod">
          <ac:chgData name="Xiao, Shawn" userId="fd18a426-2bd4-4221-9435-b55f7652b0e3" providerId="ADAL" clId="{540562D3-F17A-45E0-B5C2-11FD951D14F5}" dt="2025-03-16T14:34:23.211" v="2402" actId="20577"/>
          <ac:spMkLst>
            <pc:docMk/>
            <pc:sldMk cId="658471893" sldId="294"/>
            <ac:spMk id="2" creationId="{2162A3B1-0E17-8EDB-0F08-819F50697DC9}"/>
          </ac:spMkLst>
        </pc:spChg>
        <pc:spChg chg="add mod">
          <ac:chgData name="Xiao, Shawn" userId="fd18a426-2bd4-4221-9435-b55f7652b0e3" providerId="ADAL" clId="{540562D3-F17A-45E0-B5C2-11FD951D14F5}" dt="2025-03-16T14:35:03.504" v="2411" actId="1076"/>
          <ac:spMkLst>
            <pc:docMk/>
            <pc:sldMk cId="658471893" sldId="294"/>
            <ac:spMk id="7" creationId="{4B7A5F69-F551-945F-3663-68D0AC84BB53}"/>
          </ac:spMkLst>
        </pc:spChg>
        <pc:picChg chg="add mod ord modCrop">
          <ac:chgData name="Xiao, Shawn" userId="fd18a426-2bd4-4221-9435-b55f7652b0e3" providerId="ADAL" clId="{540562D3-F17A-45E0-B5C2-11FD951D14F5}" dt="2025-03-16T14:36:51.439" v="2419" actId="1076"/>
          <ac:picMkLst>
            <pc:docMk/>
            <pc:sldMk cId="658471893" sldId="294"/>
            <ac:picMk id="5" creationId="{4EA5E657-54CB-BF0D-F02D-0785B2405644}"/>
          </ac:picMkLst>
        </pc:picChg>
      </pc:sldChg>
      <pc:sldChg chg="modSp new mod">
        <pc:chgData name="Xiao, Shawn" userId="fd18a426-2bd4-4221-9435-b55f7652b0e3" providerId="ADAL" clId="{540562D3-F17A-45E0-B5C2-11FD951D14F5}" dt="2025-04-08T14:49:06.973" v="2690" actId="20578"/>
        <pc:sldMkLst>
          <pc:docMk/>
          <pc:sldMk cId="2190535306" sldId="295"/>
        </pc:sldMkLst>
        <pc:spChg chg="mod">
          <ac:chgData name="Xiao, Shawn" userId="fd18a426-2bd4-4221-9435-b55f7652b0e3" providerId="ADAL" clId="{540562D3-F17A-45E0-B5C2-11FD951D14F5}" dt="2025-03-31T23:43:32.513" v="2554" actId="20577"/>
          <ac:spMkLst>
            <pc:docMk/>
            <pc:sldMk cId="2190535306" sldId="295"/>
            <ac:spMk id="2" creationId="{CF29E699-B306-5B08-DB05-77365EE0EE00}"/>
          </ac:spMkLst>
        </pc:spChg>
        <pc:spChg chg="mod">
          <ac:chgData name="Xiao, Shawn" userId="fd18a426-2bd4-4221-9435-b55f7652b0e3" providerId="ADAL" clId="{540562D3-F17A-45E0-B5C2-11FD951D14F5}" dt="2025-04-08T14:49:06.973" v="2690" actId="20578"/>
          <ac:spMkLst>
            <pc:docMk/>
            <pc:sldMk cId="2190535306" sldId="295"/>
            <ac:spMk id="3" creationId="{4D6974ED-6E75-52A1-8C1F-BE61636E9457}"/>
          </ac:spMkLst>
        </pc:spChg>
      </pc:sldChg>
    </pc:docChg>
  </pc:docChgLst>
  <pc:docChgLst>
    <pc:chgData name="Xiao, Shawn" userId="fd18a426-2bd4-4221-9435-b55f7652b0e3" providerId="ADAL" clId="{DAB7CFB0-FB06-42BB-97D4-F4B8478BEBE7}"/>
    <pc:docChg chg="addSld modSld">
      <pc:chgData name="Xiao, Shawn" userId="fd18a426-2bd4-4221-9435-b55f7652b0e3" providerId="ADAL" clId="{DAB7CFB0-FB06-42BB-97D4-F4B8478BEBE7}" dt="2025-04-14T19:55:00.687" v="87" actId="20577"/>
      <pc:docMkLst>
        <pc:docMk/>
      </pc:docMkLst>
      <pc:sldChg chg="modSp mod">
        <pc:chgData name="Xiao, Shawn" userId="fd18a426-2bd4-4221-9435-b55f7652b0e3" providerId="ADAL" clId="{DAB7CFB0-FB06-42BB-97D4-F4B8478BEBE7}" dt="2025-04-14T19:54:29.792" v="1" actId="20577"/>
        <pc:sldMkLst>
          <pc:docMk/>
          <pc:sldMk cId="2907866477" sldId="273"/>
        </pc:sldMkLst>
        <pc:spChg chg="mod">
          <ac:chgData name="Xiao, Shawn" userId="fd18a426-2bd4-4221-9435-b55f7652b0e3" providerId="ADAL" clId="{DAB7CFB0-FB06-42BB-97D4-F4B8478BEBE7}" dt="2025-04-14T19:54:29.792" v="1" actId="20577"/>
          <ac:spMkLst>
            <pc:docMk/>
            <pc:sldMk cId="2907866477" sldId="273"/>
            <ac:spMk id="3" creationId="{B040CBA5-ECF2-B73F-18A8-6ADC31D10A60}"/>
          </ac:spMkLst>
        </pc:spChg>
      </pc:sldChg>
      <pc:sldChg chg="modSp new mod">
        <pc:chgData name="Xiao, Shawn" userId="fd18a426-2bd4-4221-9435-b55f7652b0e3" providerId="ADAL" clId="{DAB7CFB0-FB06-42BB-97D4-F4B8478BEBE7}" dt="2025-04-14T19:55:00.687" v="87" actId="20577"/>
        <pc:sldMkLst>
          <pc:docMk/>
          <pc:sldMk cId="1165719226" sldId="296"/>
        </pc:sldMkLst>
        <pc:spChg chg="mod">
          <ac:chgData name="Xiao, Shawn" userId="fd18a426-2bd4-4221-9435-b55f7652b0e3" providerId="ADAL" clId="{DAB7CFB0-FB06-42BB-97D4-F4B8478BEBE7}" dt="2025-04-14T19:54:45.213" v="37" actId="20577"/>
          <ac:spMkLst>
            <pc:docMk/>
            <pc:sldMk cId="1165719226" sldId="296"/>
            <ac:spMk id="2" creationId="{FC62C4F4-D2AF-9D93-1FCA-0271EFDD2917}"/>
          </ac:spMkLst>
        </pc:spChg>
        <pc:spChg chg="mod">
          <ac:chgData name="Xiao, Shawn" userId="fd18a426-2bd4-4221-9435-b55f7652b0e3" providerId="ADAL" clId="{DAB7CFB0-FB06-42BB-97D4-F4B8478BEBE7}" dt="2025-04-14T19:55:00.687" v="87" actId="20577"/>
          <ac:spMkLst>
            <pc:docMk/>
            <pc:sldMk cId="1165719226" sldId="296"/>
            <ac:spMk id="3" creationId="{937AF323-F1A8-40A0-9696-F0F2FB3BBD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38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6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2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5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5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8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20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61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2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27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1linerev(1c)1000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1linerev(1c)1000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  <a:lvl2pPr>
              <a:defRPr>
                <a:solidFill>
                  <a:srgbClr val="6C7373"/>
                </a:solidFill>
              </a:defRPr>
            </a:lvl2pPr>
            <a:lvl3pPr>
              <a:defRPr>
                <a:solidFill>
                  <a:srgbClr val="6C7373"/>
                </a:solidFill>
              </a:defRPr>
            </a:lvl3pPr>
            <a:lvl4pPr>
              <a:defRPr>
                <a:solidFill>
                  <a:srgbClr val="6C7373"/>
                </a:solidFill>
              </a:defRPr>
            </a:lvl4pPr>
            <a:lvl5pPr>
              <a:defRPr>
                <a:solidFill>
                  <a:srgbClr val="6C73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1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05" y="43561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937" y="437444"/>
            <a:ext cx="9649953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519" y="1600200"/>
            <a:ext cx="10856148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05" y="43561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1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7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6C737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502.1108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penai.com/index/instruction-following/" TargetMode="Externa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2.16775v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1.0523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0877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playground/chat?models=gpt-4o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-zhengyang/EECE506-SP2025" TargetMode="External"/><Relationship Id="rId2" Type="http://schemas.openxmlformats.org/officeDocument/2006/relationships/hyperlink" Target="https://microsoft.github.io/graphrag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edia.substack.com/p/a-timeline-of-large-language-mo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0400306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310.07984" TargetMode="External"/><Relationship Id="rId4" Type="http://schemas.openxmlformats.org/officeDocument/2006/relationships/hyperlink" Target="https://www.biorxiv.org/content/biorxiv/early/2023/11/01/2023.06.12.544594.full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gyaogong/minimind/blob/master/README_en.md" TargetMode="External"/><Relationship Id="rId2" Type="http://schemas.openxmlformats.org/officeDocument/2006/relationships/hyperlink" Target="https://github.com/karpathy/nanoGP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chatchat-space/Langchain-Chatchat/blob/master/README_en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graphr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hyperlink" Target="https://github.com/microsoft/graphra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Large language model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Introductions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842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5920A-6014-983B-0D51-02530CCE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</a:t>
            </a:r>
            <a:r>
              <a:rPr lang="zh-CN" altLang="en-US"/>
              <a:t> </a:t>
            </a:r>
            <a:r>
              <a:rPr lang="en-US" altLang="zh-CN"/>
              <a:t>AI,</a:t>
            </a:r>
            <a:r>
              <a:rPr lang="zh-CN" altLang="en-US"/>
              <a:t> </a:t>
            </a:r>
            <a:r>
              <a:rPr lang="en-US" altLang="zh-CN"/>
              <a:t>ML,</a:t>
            </a:r>
            <a:r>
              <a:rPr lang="zh-CN" altLang="en-US"/>
              <a:t> </a:t>
            </a:r>
            <a:r>
              <a:rPr lang="en-US" altLang="zh-CN"/>
              <a:t>DL,</a:t>
            </a:r>
            <a:r>
              <a:rPr lang="zh-CN" altLang="en-US"/>
              <a:t> </a:t>
            </a:r>
            <a:r>
              <a:rPr lang="en-US" altLang="zh-CN"/>
              <a:t>LLM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DB0068-0AAC-A74A-BB30-298E8D0A5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6735993" cy="4778022"/>
          </a:xfrm>
        </p:spPr>
        <p:txBody>
          <a:bodyPr>
            <a:normAutofit/>
          </a:bodyPr>
          <a:lstStyle/>
          <a:p>
            <a:r>
              <a:rPr lang="en-US" altLang="zh-CN" sz="2000"/>
              <a:t>AI, Machine learning, Deep learning</a:t>
            </a:r>
          </a:p>
          <a:p>
            <a:pPr lvl="1"/>
            <a:r>
              <a:rPr lang="en-US" altLang="zh-CN" sz="1600"/>
              <a:t>1956 Dartmouth workshop</a:t>
            </a:r>
            <a:br>
              <a:rPr lang="en-US" altLang="zh-CN" sz="1600"/>
            </a:br>
            <a:r>
              <a:rPr lang="en-US" altLang="zh-CN" sz="1600"/>
              <a:t>John McCarthy, Marvin Minsky, Claude Shannon, Allen Newell, and Herbert Simon invented the word </a:t>
            </a:r>
            <a:r>
              <a:rPr lang="en-US" altLang="zh-CN" sz="1600" b="1"/>
              <a:t>Artificial Intelligence.</a:t>
            </a:r>
          </a:p>
          <a:p>
            <a:pPr lvl="1"/>
            <a:r>
              <a:rPr lang="en-US" altLang="zh-CN" sz="1600" b="1"/>
              <a:t>Machine learning </a:t>
            </a:r>
            <a:r>
              <a:rPr lang="en-US" altLang="zh-CN" sz="1600"/>
              <a:t>is an approach of artificial intelligence.</a:t>
            </a:r>
          </a:p>
          <a:p>
            <a:pPr lvl="1"/>
            <a:r>
              <a:rPr lang="en-US" altLang="zh-CN" sz="1600" b="1"/>
              <a:t>Deep learning </a:t>
            </a:r>
            <a:r>
              <a:rPr lang="en-US" altLang="zh-CN" sz="1600"/>
              <a:t>is a method developed from machine learning.</a:t>
            </a:r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Large language model (LLM)</a:t>
            </a:r>
          </a:p>
          <a:p>
            <a:pPr lvl="1"/>
            <a:r>
              <a:rPr lang="en-US" altLang="zh-CN" sz="1600"/>
              <a:t>LLM is a probability distribution over a token (word) sequence. </a:t>
            </a:r>
            <a:br>
              <a:rPr lang="en-US" altLang="zh-CN" sz="1600"/>
            </a:br>
            <a:r>
              <a:rPr lang="en-US" altLang="zh-CN" sz="1600"/>
              <a:t>i.e. What is the probability of certain word sequence?</a:t>
            </a:r>
          </a:p>
          <a:p>
            <a:pPr lvl="1"/>
            <a:r>
              <a:rPr lang="en-US" altLang="zh-CN" sz="1600"/>
              <a:t>Given the previous tokens, the model selects the next most probable word:</a:t>
            </a:r>
            <a:br>
              <a:rPr lang="en-US" altLang="zh-CN" sz="1600"/>
            </a:br>
            <a:r>
              <a:rPr lang="en-US" altLang="zh-CN" sz="1600"/>
              <a:t>The state capitol of Missouri is ____</a:t>
            </a:r>
            <a:br>
              <a:rPr lang="en-US" altLang="zh-CN" sz="1600"/>
            </a:br>
            <a:r>
              <a:rPr lang="en-US" altLang="zh-CN" sz="1600"/>
              <a:t>P(</a:t>
            </a:r>
            <a:r>
              <a:rPr lang="en-US" altLang="zh-CN" sz="1600" b="1"/>
              <a:t>Jefferson City </a:t>
            </a:r>
            <a:r>
              <a:rPr lang="en-US" altLang="zh-CN" sz="1600"/>
              <a:t>| The state capitol of Missouri is ) = 0.5</a:t>
            </a:r>
            <a:br>
              <a:rPr lang="en-US" altLang="zh-CN" sz="1600"/>
            </a:br>
            <a:r>
              <a:rPr lang="en-US" altLang="zh-CN" sz="1600"/>
              <a:t>P(Paris | The state capitol of Missouri is) = 0.001</a:t>
            </a:r>
          </a:p>
        </p:txBody>
      </p:sp>
      <p:sp>
        <p:nvSpPr>
          <p:cNvPr id="4" name="AutoShape 2" descr="人工智能范围">
            <a:extLst>
              <a:ext uri="{FF2B5EF4-FFF2-40B4-BE49-F238E27FC236}">
                <a16:creationId xmlns:a16="http://schemas.microsoft.com/office/drawing/2014/main" id="{3ADF14BB-9A09-B2F7-BDD3-783B5D2AA0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28D4E1-E3B6-EC11-0643-8DA586DF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12" y="1417638"/>
            <a:ext cx="4712764" cy="2522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39A004-7D20-F93A-E59C-EAC3B6183C63}"/>
              </a:ext>
            </a:extLst>
          </p:cNvPr>
          <p:cNvSpPr txBox="1"/>
          <p:nvPr/>
        </p:nvSpPr>
        <p:spPr>
          <a:xfrm>
            <a:off x="7589789" y="4701698"/>
            <a:ext cx="4322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Counter-intuitive question: 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Why do large language models require the same computing power to reason about quantum mechanics problems and middle school mathematics problems?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4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C23477-B66B-6BC8-432F-2205A0E7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07" y="211735"/>
            <a:ext cx="5203011" cy="29641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14762B0-341D-04C9-F03D-73B33D0E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 embedding, transformer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98DEC-2819-BDC2-2CF6-D78E1593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596281"/>
            <a:ext cx="6325288" cy="4820356"/>
          </a:xfrm>
        </p:spPr>
        <p:txBody>
          <a:bodyPr>
            <a:normAutofit/>
          </a:bodyPr>
          <a:lstStyle/>
          <a:p>
            <a:r>
              <a:rPr lang="en-US" altLang="zh-CN" sz="2000"/>
              <a:t>Word2Vec embedding</a:t>
            </a:r>
          </a:p>
          <a:p>
            <a:pPr lvl="1"/>
            <a:r>
              <a:rPr lang="en-US" altLang="zh-CN" sz="1600"/>
              <a:t>An unsupervised learning of text.</a:t>
            </a:r>
            <a:br>
              <a:rPr lang="en-US" altLang="zh-CN" sz="1600"/>
            </a:br>
            <a:r>
              <a:rPr lang="en-US" altLang="zh-CN" sz="1600"/>
              <a:t>Word2Vec captures semantic meanings and represent in vector dimensions.</a:t>
            </a:r>
          </a:p>
          <a:p>
            <a:pPr lvl="1"/>
            <a:r>
              <a:rPr lang="en-US" altLang="zh-CN" sz="1600"/>
              <a:t>Lots of derivatives: Gene2Vec, Protein2Vec …</a:t>
            </a:r>
          </a:p>
          <a:p>
            <a:endParaRPr lang="en-US" altLang="zh-CN" sz="2000"/>
          </a:p>
          <a:p>
            <a:r>
              <a:rPr lang="en-US" altLang="zh-CN" sz="2000"/>
              <a:t>Transformer</a:t>
            </a:r>
          </a:p>
          <a:p>
            <a:pPr lvl="1"/>
            <a:r>
              <a:rPr lang="en-US" altLang="zh-CN" sz="1600"/>
              <a:t>Original article </a:t>
            </a:r>
            <a:r>
              <a:rPr lang="en-US" altLang="zh-CN" sz="1600">
                <a:hlinkClick r:id="rId3"/>
              </a:rPr>
              <a:t>https://arxiv.org/abs/1706.03762</a:t>
            </a:r>
            <a:r>
              <a:rPr lang="en-US" altLang="zh-CN" sz="1600"/>
              <a:t> </a:t>
            </a:r>
          </a:p>
          <a:p>
            <a:pPr lvl="1"/>
            <a:r>
              <a:rPr lang="en-US" altLang="zh-CN" sz="1600"/>
              <a:t>Self-attention mechanism: the model calculates scores that how much each token should influence others. However, it is not possible for LLM to attend to all words. </a:t>
            </a:r>
            <a:br>
              <a:rPr lang="en-US" altLang="zh-CN" sz="1600"/>
            </a:br>
            <a:r>
              <a:rPr lang="en-US" altLang="zh-CN" sz="1600"/>
              <a:t>The attention of LLM is sparse (just like human).</a:t>
            </a:r>
          </a:p>
          <a:p>
            <a:pPr lvl="1"/>
            <a:r>
              <a:rPr lang="en-US" altLang="zh-CN" sz="1600"/>
              <a:t>This model structure is good at generalize language patterns with much lower computational power.</a:t>
            </a:r>
            <a:endParaRPr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E66AF-874B-81FC-7F84-D027EB67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845" y="3401584"/>
            <a:ext cx="2381398" cy="33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4F6AF-4A59-AEDD-2F36-C2F4C34B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Transformer model structure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31C82F-91B4-A929-63CA-B8025AF93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57" y="1463040"/>
            <a:ext cx="8910922" cy="4531051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E7F181-9F3B-D55C-AD4C-5B72FC7DC972}"/>
              </a:ext>
            </a:extLst>
          </p:cNvPr>
          <p:cNvSpPr txBox="1"/>
          <p:nvPr/>
        </p:nvSpPr>
        <p:spPr>
          <a:xfrm>
            <a:off x="785257" y="6051224"/>
            <a:ext cx="60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hlinkClick r:id="rId3"/>
              </a:rPr>
              <a:t>https://arxiv.org/abs/1706.03762</a:t>
            </a:r>
            <a:r>
              <a:rPr lang="en-US" altLang="zh-CN" sz="1800"/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D00B2-D872-F56B-94C0-6E3AD90A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Sparse attention of LLM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0749F9-48DD-2992-4204-FF01C8861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687" y="1547792"/>
            <a:ext cx="6066483" cy="425127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8C1AE9-A764-16E9-E93B-21C17CAC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88" y="1547792"/>
            <a:ext cx="4257196" cy="46427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7E0C1C-C5F4-7F49-1852-2F67867AC5B5}"/>
              </a:ext>
            </a:extLst>
          </p:cNvPr>
          <p:cNvSpPr txBox="1"/>
          <p:nvPr/>
        </p:nvSpPr>
        <p:spPr>
          <a:xfrm>
            <a:off x="622937" y="5799066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4"/>
              </a:rPr>
              <a:t>https://arxiv.org/abs/2502.11089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68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5561B-71BE-0BC1-F167-871222B2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Word2Vec word embedding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A70CB-B2CA-CF67-E97D-BB9404A6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8" y="1600200"/>
            <a:ext cx="7090435" cy="4778022"/>
          </a:xfrm>
        </p:spPr>
        <p:txBody>
          <a:bodyPr>
            <a:normAutofit/>
          </a:bodyPr>
          <a:lstStyle/>
          <a:p>
            <a:r>
              <a:rPr lang="en-US" altLang="zh-CN" sz="2000"/>
              <a:t>Word embedding is a deep learning method for natural language processing (NLP).</a:t>
            </a:r>
          </a:p>
          <a:p>
            <a:r>
              <a:rPr lang="en-US" altLang="zh-CN" sz="2000"/>
              <a:t>Definition: a vector represents a word.</a:t>
            </a:r>
          </a:p>
          <a:p>
            <a:r>
              <a:rPr lang="en-US" altLang="zh-CN" sz="2000"/>
              <a:t>Properties of Word Embeddings</a:t>
            </a:r>
          </a:p>
          <a:p>
            <a:pPr lvl="1"/>
            <a:r>
              <a:rPr lang="en-US" altLang="zh-CN" sz="1600"/>
              <a:t>Words with similar meanings have similar vectors.</a:t>
            </a:r>
          </a:p>
          <a:p>
            <a:pPr lvl="1"/>
            <a:r>
              <a:rPr lang="en-US" altLang="zh-CN" sz="1600"/>
              <a:t>Semantic relationships can be calculated through vector operations. </a:t>
            </a:r>
            <a:br>
              <a:rPr lang="en-US" altLang="zh-CN" sz="1600"/>
            </a:br>
            <a:r>
              <a:rPr lang="en-US" altLang="zh-CN" sz="1600"/>
              <a:t>Assume D is unknown. </a:t>
            </a:r>
            <a:br>
              <a:rPr lang="en-US" altLang="zh-CN" sz="1600"/>
            </a:br>
            <a:r>
              <a:rPr lang="en-US" altLang="zh-CN" sz="1600"/>
              <a:t>A, B, and C are known. </a:t>
            </a:r>
            <a:br>
              <a:rPr lang="en-US" altLang="zh-CN" sz="1600"/>
            </a:br>
            <a:r>
              <a:rPr lang="en-US" altLang="zh-CN" sz="1600"/>
              <a:t>They have the relationship: B − A = D − C</a:t>
            </a:r>
            <a:br>
              <a:rPr lang="en-US" altLang="zh-CN" sz="1600"/>
            </a:br>
            <a:r>
              <a:rPr lang="en-US" altLang="zh-CN" sz="1600"/>
              <a:t>Thus D can be calculated by: D = C +(B − A)</a:t>
            </a:r>
            <a:br>
              <a:rPr lang="en-US" altLang="zh-CN" sz="1600"/>
            </a:br>
            <a:r>
              <a:rPr lang="en-US" altLang="zh-CN" sz="1600"/>
              <a:t>For example, A is Athens and B is Greece. B – A is the country/capital relationship. If C is Washington DC, D should be USA.</a:t>
            </a:r>
          </a:p>
          <a:p>
            <a:pPr lvl="1"/>
            <a:r>
              <a:rPr lang="en-US" altLang="zh-CN" sz="1600"/>
              <a:t>Embeddings are not interpretable. Individual dimensions do not have clear meanings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05A343-C9C2-00A1-71FD-71999BA9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72" y="1665093"/>
            <a:ext cx="4394273" cy="32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8357A-0C3D-8247-AD81-B4040D3C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 instruction tuning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AA241-8613-6F70-F23B-1C2C426D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Instruction tuning (alignment): LLM should follow user instructions.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C3CCA17-B1D5-0055-888B-24663747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054" y="2052167"/>
            <a:ext cx="7544809" cy="4480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F3FC31-DF2F-8C31-5B6C-0A7AB78DC4D2}"/>
              </a:ext>
            </a:extLst>
          </p:cNvPr>
          <p:cNvSpPr txBox="1"/>
          <p:nvPr/>
        </p:nvSpPr>
        <p:spPr>
          <a:xfrm>
            <a:off x="9340381" y="5532144"/>
            <a:ext cx="2474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hlinkClick r:id="rId5"/>
              </a:rPr>
              <a:t>https://openai.com/index/instruction-following/</a:t>
            </a:r>
            <a:r>
              <a:rPr lang="en-US" altLang="zh-CN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9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C377F-98E5-DD23-FC8C-ACD082FA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 Inference, context length, temperature, chain-of-thought, reasoning effort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B3654-83E2-E95C-72A7-0F5C7477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Inference: The process of running LLM using a prompt.</a:t>
            </a:r>
          </a:p>
          <a:p>
            <a:r>
              <a:rPr lang="en-US" altLang="zh-CN" sz="2000"/>
              <a:t>Quantization: A technique to reduce the precision of numerical values in a LLM to decrease size and increase inference speed. </a:t>
            </a:r>
          </a:p>
          <a:p>
            <a:pPr lvl="1"/>
            <a:r>
              <a:rPr lang="en-US" altLang="zh-CN" sz="1600"/>
              <a:t>For example, converting 16-bit floating point precision (fp16) to 4-bit integer (Int4) quantization reduces model size by ~4 times. </a:t>
            </a:r>
          </a:p>
          <a:p>
            <a:pPr lvl="1"/>
            <a:r>
              <a:rPr lang="en-US" altLang="zh-CN" sz="1600"/>
              <a:t>This enables LLM deployment on laptops and PCs, but it slightly decreases accuracy for efficiency.</a:t>
            </a:r>
          </a:p>
          <a:p>
            <a:r>
              <a:rPr lang="en-US" altLang="zh-CN" sz="2000"/>
              <a:t>Context length: The maximum number of tokens an LLM can process. Longer context length usually brings better coherence and longer conversations.</a:t>
            </a:r>
          </a:p>
          <a:p>
            <a:r>
              <a:rPr lang="en-US" altLang="zh-CN" sz="2000"/>
              <a:t>Temperature: It controls randomness in the model’s output (0 = deterministic, 1 = creative).</a:t>
            </a:r>
          </a:p>
          <a:p>
            <a:r>
              <a:rPr lang="en-US" altLang="zh-CN" sz="2000"/>
              <a:t>Chain-of-thought: A prompting technique where the model explains its reasoning step by step, similar to human problem-solving.</a:t>
            </a:r>
          </a:p>
          <a:p>
            <a:pPr lvl="1"/>
            <a:r>
              <a:rPr lang="en-US" altLang="zh-CN" sz="1600"/>
              <a:t>Conventional GPT LLM: GPT-4o, Qwen2.5-instruct, </a:t>
            </a:r>
            <a:r>
              <a:rPr lang="en-US" altLang="zh-CN" sz="1600" err="1"/>
              <a:t>DeepSeek</a:t>
            </a:r>
            <a:r>
              <a:rPr lang="en-US" altLang="zh-CN" sz="1600"/>
              <a:t> V3, etc.</a:t>
            </a:r>
          </a:p>
          <a:p>
            <a:pPr lvl="1"/>
            <a:r>
              <a:rPr lang="en-US" altLang="zh-CN" sz="1600"/>
              <a:t>Chain-of-thought reasoning LLM: OpenAI o1, o3-mini, </a:t>
            </a:r>
            <a:r>
              <a:rPr lang="en-US" altLang="zh-CN" sz="1600" err="1"/>
              <a:t>DeepSeek</a:t>
            </a:r>
            <a:r>
              <a:rPr lang="en-US" altLang="zh-CN" sz="1600"/>
              <a:t> R1, etc.</a:t>
            </a:r>
          </a:p>
          <a:p>
            <a:r>
              <a:rPr lang="en-US" altLang="zh-CN" sz="2000"/>
              <a:t>Reasoning effort: The length of Chain-of-thought in a single run.</a:t>
            </a:r>
          </a:p>
        </p:txBody>
      </p:sp>
    </p:spTree>
    <p:extLst>
      <p:ext uri="{BB962C8B-B14F-4D97-AF65-F5344CB8AC3E}">
        <p14:creationId xmlns:p14="http://schemas.microsoft.com/office/powerpoint/2010/main" val="240971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2A3B1-0E17-8EDB-0F08-819F506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Quantization’s effect on LLM accuracy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A5E657-54CB-BF0D-F02D-0785B2405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297"/>
          <a:stretch/>
        </p:blipFill>
        <p:spPr>
          <a:xfrm>
            <a:off x="407589" y="1496078"/>
            <a:ext cx="10976773" cy="386584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7A5F69-F551-945F-3663-68D0AC84BB53}"/>
              </a:ext>
            </a:extLst>
          </p:cNvPr>
          <p:cNvSpPr txBox="1"/>
          <p:nvPr/>
        </p:nvSpPr>
        <p:spPr>
          <a:xfrm>
            <a:off x="5713709" y="6176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3"/>
              </a:rPr>
              <a:t>https://arxiv.org/html/2402.16775v1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847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CAD84-7102-92B0-68E8-2B6A2CAC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Machine hallucinations</a:t>
            </a:r>
          </a:p>
          <a:p>
            <a:pPr lvl="1"/>
            <a:r>
              <a:rPr lang="en-US" altLang="zh-CN" sz="2000"/>
              <a:t>LLM does not 100% factual.</a:t>
            </a:r>
          </a:p>
          <a:p>
            <a:pPr lvl="1"/>
            <a:r>
              <a:rPr lang="en-US" altLang="zh-CN" sz="2000"/>
              <a:t>Hallucination problem was severe in early times, but much better now.</a:t>
            </a:r>
          </a:p>
          <a:p>
            <a:pPr lvl="1"/>
            <a:r>
              <a:rPr lang="en-US" altLang="zh-CN" sz="2000"/>
              <a:t>Users are advised to check important facts.</a:t>
            </a:r>
          </a:p>
          <a:p>
            <a:pPr lvl="1"/>
            <a:endParaRPr lang="en-US" altLang="zh-CN" sz="200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21E2001-05CE-FD66-A523-7150275C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438150"/>
            <a:ext cx="9650413" cy="979488"/>
          </a:xfrm>
        </p:spPr>
        <p:txBody>
          <a:bodyPr/>
          <a:lstStyle/>
          <a:p>
            <a:r>
              <a:rPr lang="en-US" altLang="zh-CN"/>
              <a:t>Terminologies: </a:t>
            </a:r>
            <a:r>
              <a:rPr lang="en-US" altLang="zh-CN" sz="3600"/>
              <a:t>hallucination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C921F3-5AE1-2BAD-5FD2-3EAEE028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42" y="3429000"/>
            <a:ext cx="7997627" cy="269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AA8B9A-E616-F33E-0B17-3331A61CB425}"/>
              </a:ext>
            </a:extLst>
          </p:cNvPr>
          <p:cNvSpPr txBox="1"/>
          <p:nvPr/>
        </p:nvSpPr>
        <p:spPr>
          <a:xfrm>
            <a:off x="9112955" y="5488643"/>
            <a:ext cx="2222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3"/>
              </a:rPr>
              <a:t>https://arxiv.org/abs/2311.05232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2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1B39C-411E-A601-E123-B303C58B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 </a:t>
            </a:r>
            <a:r>
              <a:rPr lang="en-US" altLang="zh-CN" sz="3600"/>
              <a:t>hallucination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36A22E-A722-BE16-E19B-6CC78E40D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150" y="2117254"/>
            <a:ext cx="7306191" cy="4065269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70E2231-2C59-FABA-5631-374AE24B38AA}"/>
              </a:ext>
            </a:extLst>
          </p:cNvPr>
          <p:cNvSpPr txBox="1">
            <a:spLocks/>
          </p:cNvSpPr>
          <p:nvPr/>
        </p:nvSpPr>
        <p:spPr>
          <a:xfrm>
            <a:off x="658519" y="1417638"/>
            <a:ext cx="10856148" cy="4960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6C737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Hallucination: LLM responses that are not true.</a:t>
            </a:r>
          </a:p>
          <a:p>
            <a:r>
              <a:rPr lang="en-US" altLang="zh-CN" sz="2000"/>
              <a:t>Instruction tuning sometimes causes hallucinations.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585AB6-1A30-8E85-0EB5-258A2D180F32}"/>
              </a:ext>
            </a:extLst>
          </p:cNvPr>
          <p:cNvSpPr txBox="1"/>
          <p:nvPr/>
        </p:nvSpPr>
        <p:spPr>
          <a:xfrm>
            <a:off x="1007316" y="6268972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3"/>
              </a:rPr>
              <a:t>https://arxiv.org/pdf/2303.08774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98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1A4FF-97FD-5D0C-3EC4-C0BF1C3C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F01F2-B7C0-81B2-76E8-74F49E0D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  <a:p>
            <a:pPr lvl="1"/>
            <a:r>
              <a:rPr lang="en-US" altLang="zh-CN"/>
              <a:t>LLM’s history</a:t>
            </a:r>
          </a:p>
          <a:p>
            <a:pPr lvl="1"/>
            <a:r>
              <a:rPr lang="en-US" altLang="zh-CN"/>
              <a:t>Real-world application</a:t>
            </a:r>
          </a:p>
          <a:p>
            <a:r>
              <a:rPr lang="en-US" altLang="zh-CN"/>
              <a:t>Terminologies</a:t>
            </a:r>
          </a:p>
          <a:p>
            <a:pPr lvl="1"/>
            <a:r>
              <a:rPr lang="en-US" altLang="zh-CN"/>
              <a:t>Basic LLM knowledge</a:t>
            </a:r>
          </a:p>
          <a:p>
            <a:r>
              <a:rPr lang="en-US" altLang="zh-CN"/>
              <a:t>Hands-on activity:</a:t>
            </a:r>
            <a:r>
              <a:rPr lang="zh-CN" altLang="en-US"/>
              <a:t> </a:t>
            </a:r>
            <a:r>
              <a:rPr lang="en-US" altLang="zh-CN"/>
              <a:t>run LLM online and locally</a:t>
            </a:r>
          </a:p>
          <a:p>
            <a:pPr lvl="1"/>
            <a:r>
              <a:rPr lang="en-US" altLang="zh-CN"/>
              <a:t>Local deployment of LLM</a:t>
            </a:r>
          </a:p>
          <a:p>
            <a:pPr lvl="1"/>
            <a:r>
              <a:rPr lang="en-US" altLang="zh-CN"/>
              <a:t>Important skills for study and jobs</a:t>
            </a:r>
          </a:p>
        </p:txBody>
      </p:sp>
    </p:spTree>
    <p:extLst>
      <p:ext uri="{BB962C8B-B14F-4D97-AF65-F5344CB8AC3E}">
        <p14:creationId xmlns:p14="http://schemas.microsoft.com/office/powerpoint/2010/main" val="405659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048D7-4A7D-BF43-BEC4-EFD56946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Terminologies: RAG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34E735-D9C9-9709-D68B-2548ADBFB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26" y="1600200"/>
            <a:ext cx="10856148" cy="4778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/>
              <a:t>Retrieval augmented generation (RAG)</a:t>
            </a:r>
          </a:p>
          <a:p>
            <a:pPr marL="0" indent="0">
              <a:buNone/>
            </a:pPr>
            <a:r>
              <a:rPr lang="en-US" altLang="zh-CN" sz="2000"/>
              <a:t>LLM reads large amount of text and find the information user need.</a:t>
            </a:r>
          </a:p>
          <a:p>
            <a:pPr marL="0" indent="0">
              <a:buNone/>
            </a:pPr>
            <a:r>
              <a:rPr lang="en-US" altLang="zh-CN" sz="2000"/>
              <a:t>(So far, RAG is one of the most successful real-world application, including smart agent, file management, etc.)</a:t>
            </a:r>
          </a:p>
        </p:txBody>
      </p:sp>
      <p:pic>
        <p:nvPicPr>
          <p:cNvPr id="5122" name="Picture 2" descr="What is Retrieval Augmented Generation?">
            <a:extLst>
              <a:ext uri="{FF2B5EF4-FFF2-40B4-BE49-F238E27FC236}">
                <a16:creationId xmlns:a16="http://schemas.microsoft.com/office/drawing/2014/main" id="{2940DAF1-D822-9509-2C6F-0860726F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32" y="3065496"/>
            <a:ext cx="83343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E851-079A-E2AC-3D3F-4191163D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online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D8F9C-DA56-7ADD-69CF-9AB50246F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37" y="1652232"/>
            <a:ext cx="4974299" cy="4778022"/>
          </a:xfrm>
        </p:spPr>
        <p:txBody>
          <a:bodyPr/>
          <a:lstStyle/>
          <a:p>
            <a:r>
              <a:rPr lang="en-US" altLang="zh-CN"/>
              <a:t>ChatGPT and OpenAI API </a:t>
            </a:r>
            <a:r>
              <a:rPr lang="en-US" altLang="zh-CN">
                <a:hlinkClick r:id="rId2"/>
              </a:rPr>
              <a:t>https://platform.openai.com/docs/models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767EED-62E3-2EF2-4AE2-933931FB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63" y="1417638"/>
            <a:ext cx="5741324" cy="52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B5A55-68B2-DD15-EAAD-5EDB6EF3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online (demo)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CC4FB-7C96-C3CA-B7B1-93A7F263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OpenAI API playground </a:t>
            </a:r>
            <a:r>
              <a:rPr lang="en-US" altLang="zh-CN" sz="2000">
                <a:hlinkClick r:id="rId2"/>
              </a:rPr>
              <a:t>https://platform.openai.com/playground/chat?models=gpt-4o</a:t>
            </a:r>
            <a:r>
              <a:rPr lang="en-US" altLang="zh-CN" sz="2000"/>
              <a:t> </a:t>
            </a:r>
          </a:p>
          <a:p>
            <a:pPr lvl="1"/>
            <a:r>
              <a:rPr lang="en-US" altLang="zh-CN" sz="1800"/>
              <a:t>Send me your emails and I will invite you to the group.</a:t>
            </a: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99AE6-0FAA-B329-9CAF-BFAB3144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25" y="2456910"/>
            <a:ext cx="5811039" cy="41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1E153-E0E1-1B44-24E9-06F9BD1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locally (servers)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E7648-CC2F-C666-B5B3-EDB64AD0C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Running LLM on servers are inevitable, because GPUs are expensive. Rent servers are usually more economic than purchasing GPU.</a:t>
            </a:r>
          </a:p>
          <a:p>
            <a:r>
              <a:rPr lang="en-US" altLang="zh-CN" sz="2000"/>
              <a:t>Prerequisite</a:t>
            </a:r>
          </a:p>
          <a:p>
            <a:pPr lvl="1"/>
            <a:r>
              <a:rPr lang="en-US" altLang="zh-CN" sz="1600"/>
              <a:t>Linux command</a:t>
            </a:r>
          </a:p>
          <a:p>
            <a:pPr lvl="1"/>
            <a:r>
              <a:rPr lang="en-US" altLang="zh-CN" sz="1600"/>
              <a:t>Setup Python environment *** </a:t>
            </a:r>
            <a:br>
              <a:rPr lang="en-US" altLang="zh-CN" sz="1600"/>
            </a:br>
            <a:r>
              <a:rPr lang="en-US" altLang="zh-CN" sz="1600"/>
              <a:t>CUDA version, install packages (torch, transformers, flash attention …)</a:t>
            </a:r>
          </a:p>
          <a:p>
            <a:pPr lvl="1"/>
            <a:r>
              <a:rPr lang="en-US" altLang="zh-CN" sz="1600"/>
              <a:t>Troubleshooting *** Search engines can help.</a:t>
            </a:r>
          </a:p>
          <a:p>
            <a:r>
              <a:rPr lang="en-US" altLang="zh-CN" sz="2000"/>
              <a:t>GPU server providers</a:t>
            </a:r>
          </a:p>
          <a:p>
            <a:pPr lvl="1"/>
            <a:r>
              <a:rPr lang="en-US" altLang="zh-CN" sz="1600"/>
              <a:t>University infrastructure RIS</a:t>
            </a:r>
          </a:p>
          <a:p>
            <a:pPr lvl="1"/>
            <a:r>
              <a:rPr lang="en-US" altLang="zh-CN" sz="1600"/>
              <a:t>Commercial services: Google </a:t>
            </a:r>
            <a:r>
              <a:rPr lang="en-US" altLang="zh-CN" sz="1600" err="1"/>
              <a:t>Colab</a:t>
            </a:r>
            <a:r>
              <a:rPr lang="en-US" altLang="zh-CN" sz="1600"/>
              <a:t>, Lambda, Azure, AWS…</a:t>
            </a:r>
          </a:p>
          <a:p>
            <a:pPr marL="57150" indent="0">
              <a:buNone/>
            </a:pPr>
            <a:endParaRPr lang="en-US" altLang="zh-CN" sz="2000"/>
          </a:p>
          <a:p>
            <a:pPr marL="57150" indent="0">
              <a:buNone/>
            </a:pPr>
            <a:r>
              <a:rPr lang="en-US" altLang="zh-CN" sz="2000"/>
              <a:t>However, running on servers is still not 100% secure.</a:t>
            </a:r>
          </a:p>
        </p:txBody>
      </p:sp>
    </p:spTree>
    <p:extLst>
      <p:ext uri="{BB962C8B-B14F-4D97-AF65-F5344CB8AC3E}">
        <p14:creationId xmlns:p14="http://schemas.microsoft.com/office/powerpoint/2010/main" val="8307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67457-A652-97B7-BC04-C4DDB186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7" y="235966"/>
            <a:ext cx="9649953" cy="980194"/>
          </a:xfrm>
        </p:spPr>
        <p:txBody>
          <a:bodyPr/>
          <a:lstStyle/>
          <a:p>
            <a:r>
              <a:rPr lang="en-US" altLang="zh-CN"/>
              <a:t>Run LLM locally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6178F-A363-A3CF-2D16-755ED2FC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114587"/>
            <a:ext cx="10856148" cy="4778022"/>
          </a:xfrm>
        </p:spPr>
        <p:txBody>
          <a:bodyPr>
            <a:normAutofit/>
          </a:bodyPr>
          <a:lstStyle/>
          <a:p>
            <a:r>
              <a:rPr lang="en-US" altLang="zh-CN" sz="2000"/>
              <a:t>Reasons for running LLM locally</a:t>
            </a:r>
          </a:p>
          <a:p>
            <a:pPr lvl="1" algn="just"/>
            <a:r>
              <a:rPr lang="en-US" altLang="zh-CN" sz="1600"/>
              <a:t>Privacy and data security ***IMPORTANT***</a:t>
            </a:r>
          </a:p>
          <a:p>
            <a:pPr lvl="1" algn="just"/>
            <a:r>
              <a:rPr lang="en-US" altLang="zh-CN" sz="1600"/>
              <a:t>Bypass API request rate limit</a:t>
            </a:r>
          </a:p>
          <a:p>
            <a:pPr lvl="1"/>
            <a:r>
              <a:rPr lang="en-US" altLang="zh-CN" sz="1600"/>
              <a:t>Reproducibility</a:t>
            </a:r>
          </a:p>
          <a:p>
            <a:pPr lvl="1"/>
            <a:r>
              <a:rPr lang="en-US" altLang="zh-CN" sz="1600"/>
              <a:t>Cost effective</a:t>
            </a:r>
          </a:p>
          <a:p>
            <a:r>
              <a:rPr lang="en-US" altLang="zh-CN" sz="2000"/>
              <a:t>Options: CPU and GPU</a:t>
            </a:r>
          </a:p>
          <a:p>
            <a:pPr lvl="1"/>
            <a:r>
              <a:rPr lang="en-US" altLang="zh-CN" sz="1600"/>
              <a:t>Run LLM locally requires </a:t>
            </a:r>
            <a:r>
              <a:rPr lang="en-US" altLang="zh-CN" sz="1600" b="1"/>
              <a:t>quantization </a:t>
            </a:r>
          </a:p>
          <a:p>
            <a:pPr lvl="1"/>
            <a:r>
              <a:rPr lang="en-US" altLang="zh-CN" sz="1600"/>
              <a:t>The LLM speed depends on your hardware.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0F36904-1D09-3F27-FFB3-9EF1702EA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85452"/>
              </p:ext>
            </p:extLst>
          </p:nvPr>
        </p:nvGraphicFramePr>
        <p:xfrm>
          <a:off x="948904" y="3802250"/>
          <a:ext cx="10079066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559">
                  <a:extLst>
                    <a:ext uri="{9D8B030D-6E8A-4147-A177-3AD203B41FA5}">
                      <a16:colId xmlns:a16="http://schemas.microsoft.com/office/drawing/2014/main" val="2074807476"/>
                    </a:ext>
                  </a:extLst>
                </a:gridCol>
                <a:gridCol w="2628882">
                  <a:extLst>
                    <a:ext uri="{9D8B030D-6E8A-4147-A177-3AD203B41FA5}">
                      <a16:colId xmlns:a16="http://schemas.microsoft.com/office/drawing/2014/main" val="31467299"/>
                    </a:ext>
                  </a:extLst>
                </a:gridCol>
                <a:gridCol w="2782859">
                  <a:extLst>
                    <a:ext uri="{9D8B030D-6E8A-4147-A177-3AD203B41FA5}">
                      <a16:colId xmlns:a16="http://schemas.microsoft.com/office/drawing/2014/main" val="2524051640"/>
                    </a:ext>
                  </a:extLst>
                </a:gridCol>
                <a:gridCol w="2943766">
                  <a:extLst>
                    <a:ext uri="{9D8B030D-6E8A-4147-A177-3AD203B41FA5}">
                      <a16:colId xmlns:a16="http://schemas.microsoft.com/office/drawing/2014/main" val="4084634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or AMD x86 CPU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GPU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Apple’s M series SoC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46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bandwidth DDR4 or DDR5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bandwidth GDDR6X or GDDR7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bandwidth unified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91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cores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CUDA/Tensor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Quantization method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GGUF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GGUF, GPTQ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GGUF, MLX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1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cost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speed inference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unified memory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766DB-4929-8873-724B-D19D853E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Download LLM models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0C1BD-0A07-33AA-AF02-355DA037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265791"/>
            <a:ext cx="10856148" cy="4778022"/>
          </a:xfrm>
        </p:spPr>
        <p:txBody>
          <a:bodyPr>
            <a:normAutofit/>
          </a:bodyPr>
          <a:lstStyle/>
          <a:p>
            <a:r>
              <a:rPr lang="en-US" altLang="zh-CN" sz="2000"/>
              <a:t>Hardware survey</a:t>
            </a:r>
          </a:p>
          <a:p>
            <a:pPr lvl="1"/>
            <a:r>
              <a:rPr lang="en-US" altLang="zh-CN" sz="1800"/>
              <a:t>How many GB of RAM is on your computer?</a:t>
            </a:r>
          </a:p>
          <a:p>
            <a:pPr lvl="1"/>
            <a:r>
              <a:rPr lang="en-US" altLang="zh-CN" sz="1800"/>
              <a:t>Windows or Mac? Do you have GPU?</a:t>
            </a:r>
          </a:p>
          <a:p>
            <a:r>
              <a:rPr lang="en-US" altLang="zh-CN" sz="2000"/>
              <a:t>Your hardware determines the size of LLM you can run.</a:t>
            </a:r>
            <a:br>
              <a:rPr lang="en-US" altLang="zh-CN" sz="2000"/>
            </a:br>
            <a:r>
              <a:rPr lang="en-US" altLang="zh-CN" sz="2000"/>
              <a:t>LLMs are not equal in performance.</a:t>
            </a:r>
          </a:p>
          <a:p>
            <a:pPr lvl="1"/>
            <a:r>
              <a:rPr lang="en-US" altLang="zh-CN" sz="1800"/>
              <a:t>Note: you need extra memory for longer context length.</a:t>
            </a:r>
          </a:p>
          <a:p>
            <a:pPr marL="0" indent="0">
              <a:buNone/>
            </a:pPr>
            <a:endParaRPr lang="zh-CN" altLang="en-US" sz="24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0199B5-0EC6-4CC7-4A21-3DB8C81DB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53177"/>
              </p:ext>
            </p:extLst>
          </p:nvPr>
        </p:nvGraphicFramePr>
        <p:xfrm>
          <a:off x="752096" y="3440202"/>
          <a:ext cx="10483552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889">
                  <a:extLst>
                    <a:ext uri="{9D8B030D-6E8A-4147-A177-3AD203B41FA5}">
                      <a16:colId xmlns:a16="http://schemas.microsoft.com/office/drawing/2014/main" val="580494618"/>
                    </a:ext>
                  </a:extLst>
                </a:gridCol>
                <a:gridCol w="1722345">
                  <a:extLst>
                    <a:ext uri="{9D8B030D-6E8A-4147-A177-3AD203B41FA5}">
                      <a16:colId xmlns:a16="http://schemas.microsoft.com/office/drawing/2014/main" val="3251937298"/>
                    </a:ext>
                  </a:extLst>
                </a:gridCol>
                <a:gridCol w="2036990">
                  <a:extLst>
                    <a:ext uri="{9D8B030D-6E8A-4147-A177-3AD203B41FA5}">
                      <a16:colId xmlns:a16="http://schemas.microsoft.com/office/drawing/2014/main" val="3197861537"/>
                    </a:ext>
                  </a:extLst>
                </a:gridCol>
                <a:gridCol w="4103328">
                  <a:extLst>
                    <a:ext uri="{9D8B030D-6E8A-4147-A177-3AD203B41FA5}">
                      <a16:colId xmlns:a16="http://schemas.microsoft.com/office/drawing/2014/main" val="3427867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size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usage (Int4 quantization)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Recommended memory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42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fun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583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55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Asist daily work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9.0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GB, GPU recommended (RTX4070)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74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GB, GPU recommended (RTX4090)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7441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Enterprise-level application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2*24 GB, GPU required (2*RTX4090)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6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671B (</a:t>
                      </a:r>
                      <a:r>
                        <a:rPr lang="en-US" altLang="zh-CN" sz="1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 GB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center GPU only (6*H100)</a:t>
                      </a:r>
                    </a:p>
                    <a:p>
                      <a:r>
                        <a:rPr lang="en-US" altLang="zh-C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Mac unified memory</a:t>
                      </a:r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0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7DA5B-B0D4-EDC0-C9AD-F44D8BC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locally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C0F68-1888-64D5-9232-29F42F28D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Download pretrained LLM from Hugging Face</a:t>
            </a:r>
          </a:p>
          <a:p>
            <a:pPr lvl="1"/>
            <a:r>
              <a:rPr lang="en-US" altLang="zh-CN" sz="1600"/>
              <a:t>Hugging Face uses Git LFS</a:t>
            </a:r>
          </a:p>
          <a:p>
            <a:pPr lvl="1"/>
            <a:r>
              <a:rPr lang="en-US" altLang="zh-CN" sz="1600"/>
              <a:t>Download Git LFS</a:t>
            </a:r>
          </a:p>
          <a:p>
            <a:pPr lvl="1"/>
            <a:r>
              <a:rPr lang="en-US" altLang="zh-CN" sz="1600"/>
              <a:t>Open Git bash and type in the following command as an example</a:t>
            </a:r>
          </a:p>
          <a:p>
            <a:pPr lvl="1"/>
            <a:r>
              <a:rPr lang="en-US" altLang="zh-CN" sz="1600"/>
              <a:t>Or download from Hugging Face webpage one by one</a:t>
            </a:r>
            <a:endParaRPr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FCED0-36DC-CAF4-29DF-42CF8B39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0" y="3429000"/>
            <a:ext cx="4424714" cy="2571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EC59F-1EFD-9613-E389-A38B6E9C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875" y="3356892"/>
            <a:ext cx="4219200" cy="33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30F13-C505-623C-7D82-554DC30C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locally (demo)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DC9DA-91FE-B304-6932-99E551C9E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37" y="1641232"/>
            <a:ext cx="10856148" cy="4778022"/>
          </a:xfrm>
        </p:spPr>
        <p:txBody>
          <a:bodyPr>
            <a:normAutofit/>
          </a:bodyPr>
          <a:lstStyle/>
          <a:p>
            <a:r>
              <a:rPr lang="en-US" altLang="zh-CN" sz="2000"/>
              <a:t>Use a python script</a:t>
            </a:r>
          </a:p>
          <a:p>
            <a:pPr lvl="1"/>
            <a:r>
              <a:rPr lang="en-US" altLang="zh-CN" sz="1600"/>
              <a:t>Install python and necessary libraries</a:t>
            </a:r>
          </a:p>
          <a:p>
            <a:pPr lvl="1"/>
            <a:r>
              <a:rPr lang="en-US" altLang="zh-CN" sz="1600"/>
              <a:t>Load the model</a:t>
            </a:r>
          </a:p>
          <a:p>
            <a:pPr lvl="1"/>
            <a:r>
              <a:rPr lang="en-US" altLang="zh-CN" sz="1600"/>
              <a:t>Input system prompt and user prompt</a:t>
            </a:r>
          </a:p>
          <a:p>
            <a:pPr lvl="1"/>
            <a:r>
              <a:rPr lang="en-US" altLang="zh-CN" sz="1600"/>
              <a:t>Get LLM output</a:t>
            </a:r>
          </a:p>
          <a:p>
            <a:pPr lvl="1"/>
            <a:r>
              <a:rPr lang="en-US" altLang="zh-CN" sz="1600"/>
              <a:t>Tune model parameter if necessary</a:t>
            </a:r>
          </a:p>
          <a:p>
            <a:pPr lvl="2"/>
            <a:r>
              <a:rPr lang="en-US" altLang="zh-CN" sz="1200"/>
              <a:t>Temperature, repeat penalty, etc.</a:t>
            </a:r>
          </a:p>
          <a:p>
            <a:r>
              <a:rPr lang="en-US" altLang="zh-CN" sz="2000"/>
              <a:t>Use LM studio</a:t>
            </a:r>
          </a:p>
          <a:p>
            <a:pPr lvl="1"/>
            <a:r>
              <a:rPr lang="en-US" altLang="zh-CN" sz="1600"/>
              <a:t>User friendly graphical interface</a:t>
            </a:r>
          </a:p>
          <a:p>
            <a:pPr lvl="1"/>
            <a:r>
              <a:rPr lang="en-US" altLang="zh-CN" sz="1600"/>
              <a:t>Load the model</a:t>
            </a:r>
          </a:p>
          <a:p>
            <a:pPr lvl="1"/>
            <a:r>
              <a:rPr lang="en-US" altLang="zh-CN" sz="1600"/>
              <a:t>Load preset</a:t>
            </a:r>
          </a:p>
          <a:p>
            <a:pPr lvl="1"/>
            <a:r>
              <a:rPr lang="en-US" altLang="zh-CN" sz="1600"/>
              <a:t>Get LLM output</a:t>
            </a:r>
          </a:p>
          <a:p>
            <a:pPr lvl="1"/>
            <a:r>
              <a:rPr lang="en-US" altLang="zh-CN" sz="1600"/>
              <a:t>Tune model parameter if necessary</a:t>
            </a:r>
          </a:p>
          <a:p>
            <a:pPr lvl="2"/>
            <a:r>
              <a:rPr lang="en-US" altLang="zh-CN" sz="1200"/>
              <a:t>Temperature, repeat penalty, etc.</a:t>
            </a:r>
          </a:p>
          <a:p>
            <a:pPr lvl="1"/>
            <a:endParaRPr lang="en-US" altLang="zh-CN" sz="16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C5ACA3-35A4-D94C-316B-4296F402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80" y="1771088"/>
            <a:ext cx="6002983" cy="43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5F749-3E43-BB89-009B-ED8CE563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LLM locally (demo)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3338-5CFA-56F6-8C92-6B2DD6066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4988594" cy="4778022"/>
          </a:xfrm>
        </p:spPr>
        <p:txBody>
          <a:bodyPr>
            <a:normAutofit/>
          </a:bodyPr>
          <a:lstStyle/>
          <a:p>
            <a:r>
              <a:rPr lang="en-US" altLang="zh-CN" sz="2400"/>
              <a:t>Use </a:t>
            </a:r>
            <a:r>
              <a:rPr lang="en-US" altLang="zh-CN" sz="2400" err="1"/>
              <a:t>ollama</a:t>
            </a:r>
            <a:r>
              <a:rPr lang="en-US" altLang="zh-CN" sz="2400"/>
              <a:t> </a:t>
            </a:r>
            <a:r>
              <a:rPr lang="en-US" altLang="zh-CN" sz="2400">
                <a:hlinkClick r:id="rId2"/>
              </a:rPr>
              <a:t>https://ollama.com/</a:t>
            </a:r>
            <a:r>
              <a:rPr lang="en-US" altLang="zh-CN" sz="2400"/>
              <a:t> </a:t>
            </a:r>
            <a:br>
              <a:rPr lang="en-US" altLang="zh-CN" sz="2400"/>
            </a:br>
            <a:r>
              <a:rPr lang="en-US" altLang="zh-CN" sz="2400" err="1"/>
              <a:t>ollama</a:t>
            </a:r>
            <a:r>
              <a:rPr lang="en-US" altLang="zh-CN" sz="2400"/>
              <a:t> opens a local LLM API for other apps, such as GraphRAG</a:t>
            </a:r>
          </a:p>
          <a:p>
            <a:r>
              <a:rPr lang="en-US" altLang="zh-CN" sz="2400"/>
              <a:t>We will demonstrate GraphRAG in this course.</a:t>
            </a:r>
            <a:br>
              <a:rPr lang="en-US" altLang="zh-CN" sz="2400"/>
            </a:br>
            <a:endParaRPr lang="en-US" altLang="zh-CN" sz="2400"/>
          </a:p>
          <a:p>
            <a:endParaRPr lang="zh-CN" altLang="en-US" sz="2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E0E3E-E0A1-61BE-4640-A225B0DD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8" y="1600200"/>
            <a:ext cx="5995816" cy="35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456EE-041F-641A-925A-3C3E30ED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Evaluate LLM on homework/exam questions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0CBA5-ECF2-B73F-18A8-6ADC31D1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Given some EECE506 Bioprocess Engineering homework/exam questions, how does LLM perform?</a:t>
            </a:r>
          </a:p>
          <a:p>
            <a:r>
              <a:rPr lang="en-US" altLang="zh-CN" sz="2000"/>
              <a:t>Keep in mind:</a:t>
            </a:r>
          </a:p>
          <a:p>
            <a:pPr lvl="1"/>
            <a:r>
              <a:rPr lang="en-US" altLang="zh-CN" sz="1600"/>
              <a:t>LLMs are stochastic. Each response is different.</a:t>
            </a:r>
          </a:p>
          <a:p>
            <a:pPr lvl="1"/>
            <a:r>
              <a:rPr lang="en-US" altLang="zh-CN" sz="1600"/>
              <a:t>It’s difficult to explain LLM’s logic due to its self-supervised training.</a:t>
            </a:r>
          </a:p>
          <a:p>
            <a:endParaRPr lang="en-US" altLang="zh-CN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AA48E4-81AF-E960-3759-E9CC4739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891" b="11160"/>
          <a:stretch/>
        </p:blipFill>
        <p:spPr>
          <a:xfrm>
            <a:off x="1118508" y="3354433"/>
            <a:ext cx="4777329" cy="29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7CFFF-2F20-1D91-A4CA-5B4E4A7B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a good textbook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DECE7-8366-E77C-8013-CAE82AA7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Recommended textbook: Artificial Intelligence: A Modern Approach</a:t>
            </a:r>
          </a:p>
          <a:p>
            <a:pPr lvl="1"/>
            <a:r>
              <a:rPr lang="en-US" altLang="zh-CN" sz="1400"/>
              <a:t>Machine learning, modern LLM…</a:t>
            </a:r>
          </a:p>
          <a:p>
            <a:pPr lvl="1"/>
            <a:r>
              <a:rPr lang="en-US" altLang="zh-CN" sz="1400"/>
              <a:t>A focus on model mathematical mechanism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07E33-2227-2634-4A52-91275B4F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21" y="2533313"/>
            <a:ext cx="5350309" cy="42789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EDDAB9-D18E-D5BF-58F5-B642B0833F58}"/>
              </a:ext>
            </a:extLst>
          </p:cNvPr>
          <p:cNvSpPr/>
          <p:nvPr/>
        </p:nvSpPr>
        <p:spPr>
          <a:xfrm>
            <a:off x="7450468" y="3765813"/>
            <a:ext cx="2348222" cy="96850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5C8539-BC8F-0FAF-4CBA-FD0A47C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12" y="2742779"/>
            <a:ext cx="2906165" cy="36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8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C4F4-D2AF-9D93-1FCA-0271EFDD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Try paper review on your local LLM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F323-F1A8-40A0-9696-F0F2FB3BB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Use the paper distributed last Monday.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9E699-B306-5B08-DB05-77365EE0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GraphRAG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974ED-6E75-52A1-8C1F-BE61636E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err="1"/>
              <a:t>GraphRAG</a:t>
            </a:r>
            <a:r>
              <a:rPr lang="en-US" altLang="zh-CN"/>
              <a:t> converts text into knowledge graph.</a:t>
            </a:r>
          </a:p>
          <a:p>
            <a:r>
              <a:rPr lang="en-US" altLang="zh-CN"/>
              <a:t>Official website and documentations </a:t>
            </a:r>
            <a:r>
              <a:rPr lang="en-US" altLang="zh-CN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https://microsoft.github.io/graphrag/</a:t>
            </a:r>
            <a:endParaRPr lang="en-US" altLang="zh-CN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/>
              <a:t>A mini-project for this class (optional)</a:t>
            </a:r>
            <a:br>
              <a:rPr lang="en-US" altLang="zh-CN"/>
            </a:br>
            <a:r>
              <a:rPr lang="en-US" altLang="zh-CN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https://github.com/xiao-zhengyang/EECE506-SP2025</a:t>
            </a:r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5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83306-EDEA-4D1E-F8F4-EE2F52B5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 ethics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3BD94-C012-8981-34F2-2641C60E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Can LLM think? Can it have rights?</a:t>
            </a:r>
          </a:p>
          <a:p>
            <a:pPr lvl="1"/>
            <a:r>
              <a:rPr lang="en-US" altLang="zh-CN"/>
              <a:t>John Searle’s Chinese room argument</a:t>
            </a:r>
          </a:p>
          <a:p>
            <a:pPr lvl="1"/>
            <a:endParaRPr lang="zh-CN" altLang="en-US"/>
          </a:p>
        </p:txBody>
      </p:sp>
      <p:pic>
        <p:nvPicPr>
          <p:cNvPr id="1026" name="Picture 2" descr="A Chinese Speaker's take on the Chinese Room | by Alan Tan | Towards Data  Science">
            <a:extLst>
              <a:ext uri="{FF2B5EF4-FFF2-40B4-BE49-F238E27FC236}">
                <a16:creationId xmlns:a16="http://schemas.microsoft.com/office/drawing/2014/main" id="{55FBBEA2-6D63-FC96-24A2-68A02E23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50" y="2779359"/>
            <a:ext cx="6096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CD2DFE-2FA8-8FA3-47FD-F03BEC8F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81" y="2933978"/>
            <a:ext cx="3450524" cy="23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0C601-25D4-0DE5-B0C5-518A59A9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 ethics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BFB19-4710-7946-0903-DB48BDAD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AI in daily works </a:t>
            </a:r>
          </a:p>
          <a:p>
            <a:r>
              <a:rPr lang="en-US" altLang="zh-CN" sz="2400"/>
              <a:t>Academic integrity</a:t>
            </a:r>
          </a:p>
          <a:p>
            <a:r>
              <a:rPr lang="en-US" altLang="zh-CN" sz="2400"/>
              <a:t>Dual-use technology</a:t>
            </a:r>
          </a:p>
          <a:p>
            <a:r>
              <a:rPr lang="en-US" altLang="zh-CN" sz="2400"/>
              <a:t>Do no harm</a:t>
            </a:r>
          </a:p>
          <a:p>
            <a:pPr marL="457200" lvl="1" indent="0">
              <a:buNone/>
            </a:pPr>
            <a:r>
              <a:rPr lang="en-US" altLang="zh-CN" sz="2000"/>
              <a:t>	Ensure safety 				Establish accountability</a:t>
            </a:r>
          </a:p>
          <a:p>
            <a:pPr marL="457200" lvl="1" indent="0">
              <a:buNone/>
            </a:pPr>
            <a:r>
              <a:rPr lang="en-US" altLang="zh-CN" sz="2000"/>
              <a:t>	Ensure fairness 			Uphold human rights and values</a:t>
            </a:r>
          </a:p>
          <a:p>
            <a:pPr marL="457200" lvl="1" indent="0">
              <a:buNone/>
            </a:pPr>
            <a:r>
              <a:rPr lang="en-US" altLang="zh-CN" sz="2000"/>
              <a:t>	Respect privacy </a:t>
            </a:r>
            <a:r>
              <a:rPr lang="en-US" altLang="zh-CN" sz="2000">
                <a:sym typeface="Wingdings" panose="05000000000000000000" pitchFamily="2" charset="2"/>
              </a:rPr>
              <a:t> 			</a:t>
            </a:r>
            <a:r>
              <a:rPr lang="en-US" altLang="zh-CN" sz="2000"/>
              <a:t>Reflect diversity/inclusion</a:t>
            </a:r>
          </a:p>
          <a:p>
            <a:pPr marL="457200" lvl="1" indent="0">
              <a:buNone/>
            </a:pPr>
            <a:r>
              <a:rPr lang="en-US" altLang="zh-CN" sz="2000"/>
              <a:t>	Promote collaboration </a:t>
            </a:r>
            <a:r>
              <a:rPr lang="en-US" altLang="zh-CN" sz="2000">
                <a:sym typeface="Wingdings" panose="05000000000000000000" pitchFamily="2" charset="2"/>
              </a:rPr>
              <a:t> 		</a:t>
            </a:r>
            <a:r>
              <a:rPr lang="en-US" altLang="zh-CN" sz="2000"/>
              <a:t>Avoid concentration of power</a:t>
            </a:r>
          </a:p>
          <a:p>
            <a:pPr marL="457200" lvl="1" indent="0">
              <a:buNone/>
            </a:pPr>
            <a:r>
              <a:rPr lang="en-US" altLang="zh-CN" sz="2000"/>
              <a:t>	Provide transparency </a:t>
            </a:r>
            <a:r>
              <a:rPr lang="en-US" altLang="zh-CN" sz="2000">
                <a:sym typeface="Wingdings" panose="05000000000000000000" pitchFamily="2" charset="2"/>
              </a:rPr>
              <a:t> 		</a:t>
            </a:r>
            <a:r>
              <a:rPr lang="en-US" altLang="zh-CN" sz="2000"/>
              <a:t>Acknowledge legal/policy implications</a:t>
            </a:r>
          </a:p>
          <a:p>
            <a:pPr marL="457200" lvl="1" indent="0">
              <a:buNone/>
            </a:pPr>
            <a:r>
              <a:rPr lang="en-US" altLang="zh-CN" sz="2000"/>
              <a:t>	Limit harmful uses of AI 		Contemplate implications for employment </a:t>
            </a:r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3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until the ChatGPT moment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>
                <a:hlinkClick r:id="rId3"/>
              </a:rPr>
              <a:t>https://synthedia.substack.com/p/a-timeline-of-large-language-model</a:t>
            </a:r>
            <a:r>
              <a:rPr lang="en-US" altLang="zh-CN" sz="1800"/>
              <a:t> </a:t>
            </a:r>
            <a:endParaRPr lang="en-US" sz="1800"/>
          </a:p>
          <a:p>
            <a:r>
              <a:rPr lang="en-US" sz="1800"/>
              <a:t>Pivotal innovations, both software and hardware</a:t>
            </a:r>
          </a:p>
          <a:p>
            <a:pPr lvl="1"/>
            <a:r>
              <a:rPr lang="en-US" sz="1400"/>
              <a:t>1999 Nvidia first GPU GeForce 256</a:t>
            </a:r>
            <a:r>
              <a:rPr lang="en-US" sz="1400" baseline="30000"/>
              <a:t>TM</a:t>
            </a:r>
            <a:endParaRPr lang="en-US" sz="1400"/>
          </a:p>
          <a:p>
            <a:pPr lvl="1"/>
            <a:r>
              <a:rPr lang="en-US" sz="1400"/>
              <a:t>2007 CUDA</a:t>
            </a:r>
          </a:p>
          <a:p>
            <a:pPr lvl="1"/>
            <a:r>
              <a:rPr lang="en-US" sz="1400"/>
              <a:t>2010 </a:t>
            </a:r>
            <a:r>
              <a:rPr lang="en-US" sz="1400" err="1"/>
              <a:t>FinFET</a:t>
            </a:r>
            <a:r>
              <a:rPr lang="en-US" sz="1400"/>
              <a:t> transistor commercialization</a:t>
            </a:r>
          </a:p>
          <a:p>
            <a:pPr lvl="1"/>
            <a:r>
              <a:rPr lang="en-US" sz="1400"/>
              <a:t>2015 OpenAI founded</a:t>
            </a:r>
          </a:p>
          <a:p>
            <a:pPr lvl="1"/>
            <a:r>
              <a:rPr lang="en-US" sz="1400"/>
              <a:t>2017 Transformer model and Tensor flow framework</a:t>
            </a:r>
          </a:p>
          <a:p>
            <a:pPr lvl="1"/>
            <a:r>
              <a:rPr lang="en-US" sz="1400"/>
              <a:t>2018 GPT-1</a:t>
            </a:r>
          </a:p>
          <a:p>
            <a:pPr lvl="1"/>
            <a:r>
              <a:rPr lang="en-US" sz="1400"/>
              <a:t>2020 GPT-3</a:t>
            </a:r>
          </a:p>
          <a:p>
            <a:pPr lvl="1"/>
            <a:r>
              <a:rPr lang="en-US" sz="1400"/>
              <a:t>2022 </a:t>
            </a:r>
            <a:r>
              <a:rPr lang="en-US" sz="1400" err="1"/>
              <a:t>InstructGPT</a:t>
            </a:r>
            <a:r>
              <a:rPr lang="en-US" sz="1400"/>
              <a:t>, </a:t>
            </a:r>
            <a:r>
              <a:rPr lang="en-US" sz="1400" err="1"/>
              <a:t>Huggingface</a:t>
            </a:r>
            <a:r>
              <a:rPr lang="en-US" sz="1400"/>
              <a:t>, </a:t>
            </a:r>
            <a:r>
              <a:rPr lang="en-US" sz="1400" b="1"/>
              <a:t>ChatGPT (GPT-3.5 turbo)</a:t>
            </a:r>
          </a:p>
          <a:p>
            <a:pPr lvl="1"/>
            <a:r>
              <a:rPr lang="en-US" sz="1400"/>
              <a:t>2023 GPT-4, Llama, Bard, </a:t>
            </a:r>
            <a:r>
              <a:rPr lang="en-US" sz="1400" err="1"/>
              <a:t>Qwen</a:t>
            </a:r>
            <a:r>
              <a:rPr lang="en-US" sz="1400"/>
              <a:t>, Ernie, Claude……</a:t>
            </a:r>
          </a:p>
          <a:p>
            <a:pPr lvl="1"/>
            <a:r>
              <a:rPr lang="en-US" sz="1400"/>
              <a:t>2024 o1 reasoning model</a:t>
            </a:r>
          </a:p>
          <a:p>
            <a:pPr lvl="1"/>
            <a:r>
              <a:rPr lang="en-US" sz="1400"/>
              <a:t>2025 </a:t>
            </a:r>
            <a:r>
              <a:rPr lang="en-US" sz="1400" err="1"/>
              <a:t>DeepSeek</a:t>
            </a:r>
            <a:r>
              <a:rPr lang="en-US" sz="1400"/>
              <a:t> R1</a:t>
            </a:r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05" y="435614"/>
            <a:ext cx="795528" cy="9204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473C4A-0975-E839-1E60-FB4EA8CD0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21" y="1962961"/>
            <a:ext cx="4489241" cy="44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A25A1-F388-FEA3-DB7F-7EE974A3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LLM applications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A6F513-BFAF-7822-B2D3-98F8DAA2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7" y="1793108"/>
            <a:ext cx="6986959" cy="2852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D0AD4F-8C49-D21A-137A-9FDE2B1D58DA}"/>
              </a:ext>
            </a:extLst>
          </p:cNvPr>
          <p:cNvSpPr txBox="1"/>
          <p:nvPr/>
        </p:nvSpPr>
        <p:spPr>
          <a:xfrm>
            <a:off x="622937" y="1423776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Significant growth in PubMed journal articles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FBD05-6DE7-7A0C-81E6-A3CB670A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4830760"/>
            <a:ext cx="10856148" cy="1589796"/>
          </a:xfrm>
        </p:spPr>
        <p:txBody>
          <a:bodyPr>
            <a:normAutofit/>
          </a:bodyPr>
          <a:lstStyle/>
          <a:p>
            <a:r>
              <a:rPr lang="en-US" altLang="zh-CN" sz="1600"/>
              <a:t>Protein engineering </a:t>
            </a:r>
            <a:r>
              <a:rPr lang="en-US" altLang="zh-CN" sz="1600">
                <a:hlinkClick r:id="rId3"/>
              </a:rPr>
              <a:t>https://www.ncbi.nlm.nih.gov/pmc/articles/PMC10400306/</a:t>
            </a:r>
            <a:r>
              <a:rPr lang="en-US" altLang="zh-CN" sz="1600"/>
              <a:t> </a:t>
            </a:r>
          </a:p>
          <a:p>
            <a:r>
              <a:rPr lang="en-US" altLang="zh-CN" sz="1600"/>
              <a:t>DNA language model </a:t>
            </a:r>
            <a:r>
              <a:rPr lang="en-US" altLang="zh-CN" sz="1600">
                <a:hlinkClick r:id="rId4"/>
              </a:rPr>
              <a:t>https://www.biorxiv.org/content/biorxiv/early/2023/11/01/2023.06.12.544594.full.pdf</a:t>
            </a:r>
            <a:endParaRPr lang="en-US" altLang="zh-CN" sz="1600"/>
          </a:p>
          <a:p>
            <a:r>
              <a:rPr lang="en-US" altLang="zh-CN" sz="1600"/>
              <a:t>Scientific knowledge synthesis </a:t>
            </a:r>
            <a:r>
              <a:rPr lang="en-US" altLang="zh-CN" sz="1600">
                <a:hlinkClick r:id="rId5"/>
              </a:rPr>
              <a:t>https://arxiv.org/abs/2310.07984</a:t>
            </a:r>
            <a:r>
              <a:rPr lang="en-US" altLang="zh-CN" sz="1600"/>
              <a:t> </a:t>
            </a:r>
          </a:p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3122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0A93C-DFB2-C24E-4A83-9EE55718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LLM applications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1C363-4C68-E0E3-04D7-55D6BECB6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942859" cy="4778022"/>
          </a:xfrm>
        </p:spPr>
        <p:txBody>
          <a:bodyPr/>
          <a:lstStyle/>
          <a:p>
            <a:r>
              <a:rPr lang="en-US" altLang="zh-CN"/>
              <a:t>AI customer service</a:t>
            </a:r>
          </a:p>
          <a:p>
            <a:r>
              <a:rPr lang="en-US" altLang="zh-CN"/>
              <a:t>AI-assisted coding</a:t>
            </a:r>
          </a:p>
          <a:p>
            <a:r>
              <a:rPr lang="en-US" altLang="zh-CN"/>
              <a:t>Multi-modal LLM assisted medical diagnosis</a:t>
            </a:r>
          </a:p>
          <a:p>
            <a:r>
              <a:rPr lang="en-US" altLang="zh-CN"/>
              <a:t>… </a:t>
            </a:r>
            <a:endParaRPr lang="zh-CN" altLang="en-US"/>
          </a:p>
        </p:txBody>
      </p:sp>
      <p:pic>
        <p:nvPicPr>
          <p:cNvPr id="1026" name="Picture 2" descr="「AIX」人工智能胸部X光篩查 0">
            <a:extLst>
              <a:ext uri="{FF2B5EF4-FFF2-40B4-BE49-F238E27FC236}">
                <a16:creationId xmlns:a16="http://schemas.microsoft.com/office/drawing/2014/main" id="{DB912C3F-07FC-2C64-15A0-86600EF25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60" y="3429000"/>
            <a:ext cx="4936274" cy="277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in Customer Service">
            <a:extLst>
              <a:ext uri="{FF2B5EF4-FFF2-40B4-BE49-F238E27FC236}">
                <a16:creationId xmlns:a16="http://schemas.microsoft.com/office/drawing/2014/main" id="{EF0F0300-E709-3F3A-062D-676F3AF9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60" y="1600200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BCFE8-4B82-E122-D4CA-8054673A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7" y="437444"/>
            <a:ext cx="9900779" cy="980194"/>
          </a:xfrm>
        </p:spPr>
        <p:txBody>
          <a:bodyPr/>
          <a:lstStyle/>
          <a:p>
            <a:r>
              <a:rPr lang="en-US" altLang="zh-CN"/>
              <a:t>Background: Trending LLM projects as case studies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5ECA7-A998-A0CC-D4FA-F380D6C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6166672" cy="4778022"/>
          </a:xfrm>
        </p:spPr>
        <p:txBody>
          <a:bodyPr>
            <a:normAutofit/>
          </a:bodyPr>
          <a:lstStyle/>
          <a:p>
            <a:r>
              <a:rPr lang="en-US" altLang="zh-CN" sz="2000" err="1"/>
              <a:t>nanoGPT</a:t>
            </a:r>
            <a:br>
              <a:rPr lang="en-US" altLang="zh-CN" sz="2000"/>
            </a:br>
            <a:r>
              <a:rPr lang="en-US" altLang="zh-CN" sz="2000">
                <a:hlinkClick r:id="rId2"/>
              </a:rPr>
              <a:t>https://github.com/karpathy/nanoGPT</a:t>
            </a:r>
            <a:r>
              <a:rPr lang="en-US" altLang="zh-CN" sz="2000"/>
              <a:t> </a:t>
            </a:r>
            <a:br>
              <a:rPr lang="en-US" altLang="zh-CN" sz="2000"/>
            </a:br>
            <a:r>
              <a:rPr lang="en-US" altLang="zh-CN" sz="2000"/>
              <a:t>Reproduce a medium size LLM like GPT-2</a:t>
            </a:r>
          </a:p>
          <a:p>
            <a:endParaRPr lang="en-US" altLang="zh-CN" sz="2000"/>
          </a:p>
          <a:p>
            <a:r>
              <a:rPr lang="en-US" altLang="zh-CN" sz="2000" err="1">
                <a:highlight>
                  <a:srgbClr val="FFFF00"/>
                </a:highlight>
              </a:rPr>
              <a:t>MiniMind</a:t>
            </a:r>
            <a:br>
              <a:rPr lang="en-US" altLang="zh-CN" sz="2000"/>
            </a:br>
            <a:r>
              <a:rPr lang="en-US" altLang="zh-CN" sz="2000"/>
              <a:t>Train a small LLM under $1 cost and 2 hours</a:t>
            </a:r>
            <a:br>
              <a:rPr lang="en-US" altLang="zh-CN" sz="2000"/>
            </a:br>
            <a:r>
              <a:rPr lang="en-US" altLang="zh-CN" sz="2000">
                <a:hlinkClick r:id="rId3"/>
              </a:rPr>
              <a:t>https://github.com/jingyaogong/minimind/blob/master/README_en.md</a:t>
            </a:r>
            <a:r>
              <a:rPr lang="en-US" altLang="zh-CN" sz="2000"/>
              <a:t> </a:t>
            </a:r>
          </a:p>
          <a:p>
            <a:pPr marL="0" indent="0">
              <a:buNone/>
            </a:pPr>
            <a:endParaRPr lang="en-US" altLang="zh-CN" sz="2000"/>
          </a:p>
          <a:p>
            <a:r>
              <a:rPr lang="en-US" altLang="zh-CN" sz="2000" err="1"/>
              <a:t>Langchain</a:t>
            </a:r>
            <a:br>
              <a:rPr lang="en-US" altLang="zh-CN" sz="2000"/>
            </a:br>
            <a:r>
              <a:rPr lang="en-US" altLang="zh-CN" sz="2000">
                <a:hlinkClick r:id="rId4"/>
              </a:rPr>
              <a:t>https://github.com/chatchat-space/Langchain-Chatchat/blob/master/README_en.md</a:t>
            </a:r>
            <a:r>
              <a:rPr lang="en-US" altLang="zh-CN" sz="2000"/>
              <a:t> </a:t>
            </a:r>
            <a:br>
              <a:rPr lang="en-US" altLang="zh-CN" sz="2000"/>
            </a:br>
            <a:r>
              <a:rPr lang="en-US" altLang="zh-CN" sz="2000"/>
              <a:t>Database Q and A</a:t>
            </a:r>
          </a:p>
          <a:p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95005F-633E-8F89-8B51-B26410E70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191" y="1417639"/>
            <a:ext cx="4299107" cy="27166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73DF2-FA23-4A20-E4C1-4302E7C5E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190" y="4255780"/>
            <a:ext cx="3676184" cy="23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68AB8-2259-71BE-F14B-38FFB043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7" y="437444"/>
            <a:ext cx="10227943" cy="980194"/>
          </a:xfrm>
        </p:spPr>
        <p:txBody>
          <a:bodyPr/>
          <a:lstStyle/>
          <a:p>
            <a:r>
              <a:rPr lang="en-US" altLang="zh-CN"/>
              <a:t>Background: Trending LLM projects as case studies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66099-8334-316A-ABA7-C8CB533A0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26" y="1600200"/>
            <a:ext cx="10856148" cy="4778022"/>
          </a:xfrm>
        </p:spPr>
        <p:txBody>
          <a:bodyPr/>
          <a:lstStyle/>
          <a:p>
            <a:r>
              <a:rPr lang="en-US" altLang="zh-CN"/>
              <a:t>GraphRAG</a:t>
            </a:r>
            <a:br>
              <a:rPr lang="en-US" altLang="zh-CN"/>
            </a:br>
            <a:r>
              <a:rPr lang="en-US" altLang="zh-CN">
                <a:hlinkClick r:id="rId3"/>
              </a:rPr>
              <a:t>https://microsoft.github.io/graphrag/</a:t>
            </a:r>
            <a:r>
              <a:rPr lang="zh-CN" altLang="en-US"/>
              <a:t> </a:t>
            </a:r>
            <a:br>
              <a:rPr lang="en-US" altLang="zh-CN"/>
            </a:br>
            <a:r>
              <a:rPr lang="en-US" altLang="zh-CN">
                <a:hlinkClick r:id="rId4"/>
              </a:rPr>
              <a:t>https://github.com/microsoft/graphrag</a:t>
            </a:r>
            <a:r>
              <a:rPr lang="zh-CN" altLang="en-US"/>
              <a:t> 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RAG: retrieval augmented generation</a:t>
            </a:r>
          </a:p>
        </p:txBody>
      </p:sp>
      <p:pic>
        <p:nvPicPr>
          <p:cNvPr id="1026" name="Picture 2" descr="Figure 1: LLM-generated knowledge graph built from a private dataset using GPT-4 Turbo.">
            <a:extLst>
              <a:ext uri="{FF2B5EF4-FFF2-40B4-BE49-F238E27FC236}">
                <a16:creationId xmlns:a16="http://schemas.microsoft.com/office/drawing/2014/main" id="{1A5A72BC-0A45-BA8D-834E-E58A2202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06" y="1785128"/>
            <a:ext cx="3578340" cy="36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DD308D-9372-2920-FCC9-E014A251E9D4}"/>
              </a:ext>
            </a:extLst>
          </p:cNvPr>
          <p:cNvSpPr txBox="1"/>
          <p:nvPr/>
        </p:nvSpPr>
        <p:spPr>
          <a:xfrm>
            <a:off x="7492538" y="5451059"/>
            <a:ext cx="482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effectLst/>
                <a:latin typeface="Roboto" panose="02000000000000000000" pitchFamily="2" charset="0"/>
              </a:rPr>
              <a:t>An LLM-generated knowledge graph built using GPT-4 Turbo.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451E-DE88-A73B-4C98-15AE5F45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how to use LLM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1B8D13-A9FE-53D4-5501-5E7364AE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ChatGPT: 4o, o1, o3-mini</a:t>
            </a:r>
          </a:p>
          <a:p>
            <a:pPr lvl="1"/>
            <a:r>
              <a:rPr lang="en-US" altLang="zh-CN" sz="1600"/>
              <a:t>We will have class activities using ChatGPT</a:t>
            </a:r>
          </a:p>
          <a:p>
            <a:pPr lvl="1"/>
            <a:r>
              <a:rPr lang="en-US" altLang="zh-CN" sz="1600"/>
              <a:t>Send me your </a:t>
            </a:r>
            <a:r>
              <a:rPr lang="en-US" altLang="zh-CN" sz="1600" err="1"/>
              <a:t>openai</a:t>
            </a:r>
            <a:r>
              <a:rPr lang="en-US" altLang="zh-CN" sz="1600"/>
              <a:t> account to add in group account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Hugging Face: download pretrained LLM</a:t>
            </a:r>
          </a:p>
          <a:p>
            <a:endParaRPr lang="en-US" altLang="zh-CN" sz="2000"/>
          </a:p>
          <a:p>
            <a:r>
              <a:rPr lang="en-US" altLang="zh-CN" sz="2000"/>
              <a:t>Python packages: transformers, torch, auto-</a:t>
            </a:r>
            <a:r>
              <a:rPr lang="en-US" altLang="zh-CN" sz="2000" err="1"/>
              <a:t>gptq</a:t>
            </a:r>
            <a:r>
              <a:rPr lang="en-US" altLang="zh-CN" sz="2000"/>
              <a:t>, llama.cpp…</a:t>
            </a:r>
          </a:p>
          <a:p>
            <a:endParaRPr lang="en-US" altLang="zh-CN" sz="2000"/>
          </a:p>
          <a:p>
            <a:r>
              <a:rPr lang="en-US" altLang="zh-CN" sz="2000"/>
              <a:t>LM Studio: easy local LLM deployment</a:t>
            </a:r>
          </a:p>
          <a:p>
            <a:pPr lvl="1"/>
            <a:r>
              <a:rPr lang="en-US" altLang="zh-CN" sz="1600"/>
              <a:t>We will have class activities using LM Studio.</a:t>
            </a:r>
          </a:p>
          <a:p>
            <a:pPr lvl="1"/>
            <a:endParaRPr lang="en-US" altLang="zh-CN" sz="1600"/>
          </a:p>
          <a:p>
            <a:r>
              <a:rPr lang="en-US" altLang="zh-CN" sz="2000" err="1"/>
              <a:t>Ollama</a:t>
            </a:r>
            <a:r>
              <a:rPr lang="en-US" altLang="zh-CN" sz="2000"/>
              <a:t>: local LLM server API </a:t>
            </a:r>
          </a:p>
          <a:p>
            <a:pPr lvl="1"/>
            <a:r>
              <a:rPr lang="en-US" altLang="zh-CN" sz="1600"/>
              <a:t>We will have class activities using </a:t>
            </a:r>
            <a:r>
              <a:rPr lang="en-US" altLang="zh-CN" sz="1600" err="1"/>
              <a:t>Ollama</a:t>
            </a:r>
            <a:r>
              <a:rPr lang="en-US" altLang="zh-CN" sz="160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0A5896-EF08-1ED7-40BB-1FCCDB5B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15" y="2819315"/>
            <a:ext cx="2305372" cy="609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C6E113-1806-409B-C031-6CA42ED0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74" y="4471195"/>
            <a:ext cx="1869254" cy="609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39C573-2BC9-7EC8-266A-40416104F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39" y="5384944"/>
            <a:ext cx="2009017" cy="13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1933</Words>
  <Application>Microsoft Office PowerPoint</Application>
  <PresentationFormat>宽屏</PresentationFormat>
  <Paragraphs>263</Paragraphs>
  <Slides>33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Arial</vt:lpstr>
      <vt:lpstr>Calibri</vt:lpstr>
      <vt:lpstr>Roboto</vt:lpstr>
      <vt:lpstr>Rockwell</vt:lpstr>
      <vt:lpstr>Times New Roman</vt:lpstr>
      <vt:lpstr>Wingdings</vt:lpstr>
      <vt:lpstr>Office Theme</vt:lpstr>
      <vt:lpstr>Large language model</vt:lpstr>
      <vt:lpstr>Contents</vt:lpstr>
      <vt:lpstr>Background: a good textbook</vt:lpstr>
      <vt:lpstr>Background: until the ChatGPT moment</vt:lpstr>
      <vt:lpstr>Background: LLM applications</vt:lpstr>
      <vt:lpstr>Background: LLM applications</vt:lpstr>
      <vt:lpstr>Background: Trending LLM projects as case studies</vt:lpstr>
      <vt:lpstr>Background: Trending LLM projects as case studies</vt:lpstr>
      <vt:lpstr>Background: how to use LLM</vt:lpstr>
      <vt:lpstr>Terminologies: AI, ML, DL, LLM</vt:lpstr>
      <vt:lpstr>Terminologies: embedding, transformer</vt:lpstr>
      <vt:lpstr>Transformer model structure</vt:lpstr>
      <vt:lpstr>Sparse attention of LLM</vt:lpstr>
      <vt:lpstr>Word2Vec word embedding</vt:lpstr>
      <vt:lpstr>Terminologies: instruction tuning</vt:lpstr>
      <vt:lpstr>Terminologies: Inference, context length, temperature, chain-of-thought, reasoning effort</vt:lpstr>
      <vt:lpstr>Quantization’s effect on LLM accuracy</vt:lpstr>
      <vt:lpstr>Terminologies: hallucination</vt:lpstr>
      <vt:lpstr>Terminologies: hallucination</vt:lpstr>
      <vt:lpstr>Terminologies: RAG</vt:lpstr>
      <vt:lpstr>Run LLM online</vt:lpstr>
      <vt:lpstr>Run LLM online (demo)</vt:lpstr>
      <vt:lpstr>Run LLM locally (servers)</vt:lpstr>
      <vt:lpstr>Run LLM locally</vt:lpstr>
      <vt:lpstr>Download LLM models</vt:lpstr>
      <vt:lpstr>Run LLM locally</vt:lpstr>
      <vt:lpstr>Run LLM locally (demo)</vt:lpstr>
      <vt:lpstr>Run LLM locally (demo)</vt:lpstr>
      <vt:lpstr>Evaluate LLM on homework/exam questions</vt:lpstr>
      <vt:lpstr>Try paper review on your local LLM</vt:lpstr>
      <vt:lpstr>GraphRAG</vt:lpstr>
      <vt:lpstr>AI ethics</vt:lpstr>
      <vt:lpstr>AI 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Xiao, Shawn</cp:lastModifiedBy>
  <cp:revision>1</cp:revision>
  <dcterms:created xsi:type="dcterms:W3CDTF">2013-07-09T17:46:55Z</dcterms:created>
  <dcterms:modified xsi:type="dcterms:W3CDTF">2025-04-19T23:27:34Z</dcterms:modified>
</cp:coreProperties>
</file>